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7CCA-D883-4E1C-A627-22AC169719D0}" type="datetimeFigureOut">
              <a:rPr lang="eu-ES" smtClean="0"/>
              <a:t>2019/5/21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EBA6-62E9-452F-B820-435B21A6A1ED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756298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7CCA-D883-4E1C-A627-22AC169719D0}" type="datetimeFigureOut">
              <a:rPr lang="eu-ES" smtClean="0"/>
              <a:t>2019/5/21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EBA6-62E9-452F-B820-435B21A6A1ED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86230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7CCA-D883-4E1C-A627-22AC169719D0}" type="datetimeFigureOut">
              <a:rPr lang="eu-ES" smtClean="0"/>
              <a:t>2019/5/21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EBA6-62E9-452F-B820-435B21A6A1ED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721729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7CCA-D883-4E1C-A627-22AC169719D0}" type="datetimeFigureOut">
              <a:rPr lang="eu-ES" smtClean="0"/>
              <a:t>2019/5/21</a:t>
            </a:fld>
            <a:endParaRPr lang="eu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EBA6-62E9-452F-B820-435B21A6A1ED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700475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7CCA-D883-4E1C-A627-22AC169719D0}" type="datetimeFigureOut">
              <a:rPr lang="eu-ES" smtClean="0"/>
              <a:t>2019/5/21</a:t>
            </a:fld>
            <a:endParaRPr lang="eu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EBA6-62E9-452F-B820-435B21A6A1ED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87165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7CCA-D883-4E1C-A627-22AC169719D0}" type="datetimeFigureOut">
              <a:rPr lang="eu-ES" smtClean="0"/>
              <a:t>2019/5/21</a:t>
            </a:fld>
            <a:endParaRPr lang="eu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EBA6-62E9-452F-B820-435B21A6A1ED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464091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7CCA-D883-4E1C-A627-22AC169719D0}" type="datetimeFigureOut">
              <a:rPr lang="eu-ES" smtClean="0"/>
              <a:t>2019/5/21</a:t>
            </a:fld>
            <a:endParaRPr lang="eu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EBA6-62E9-452F-B820-435B21A6A1ED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155236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7CCA-D883-4E1C-A627-22AC169719D0}" type="datetimeFigureOut">
              <a:rPr lang="eu-ES" smtClean="0"/>
              <a:t>2019/5/21</a:t>
            </a:fld>
            <a:endParaRPr lang="eu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EBA6-62E9-452F-B820-435B21A6A1ED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936904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u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7CCA-D883-4E1C-A627-22AC169719D0}" type="datetimeFigureOut">
              <a:rPr lang="eu-ES" smtClean="0"/>
              <a:t>2019/5/21</a:t>
            </a:fld>
            <a:endParaRPr lang="eu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EBA6-62E9-452F-B820-435B21A6A1ED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836656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7CCA-D883-4E1C-A627-22AC169719D0}" type="datetimeFigureOut">
              <a:rPr lang="eu-ES" smtClean="0"/>
              <a:t>2019/5/21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EBA6-62E9-452F-B820-435B21A6A1ED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867029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7CCA-D883-4E1C-A627-22AC169719D0}" type="datetimeFigureOut">
              <a:rPr lang="eu-ES" smtClean="0"/>
              <a:t>2019/5/21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EBA6-62E9-452F-B820-435B21A6A1ED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446215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47CCA-D883-4E1C-A627-22AC169719D0}" type="datetimeFigureOut">
              <a:rPr lang="eu-ES" smtClean="0"/>
              <a:t>2019/5/21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1EBA6-62E9-452F-B820-435B21A6A1ED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72743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agusia.berritzeguneak.net/eu/asesorias.php?asesoria=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agusia.berritzeguneak.net/eu/asesorias.php?asesoria=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61847" y="346841"/>
            <a:ext cx="10510345" cy="924911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u-E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NOLA JOKATU IKASLE BATEK BERE BURUAZ BESTE EGIN DUENEAN</a:t>
            </a:r>
            <a:r>
              <a:rPr lang="eu-E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u-E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61847" y="1271752"/>
            <a:ext cx="10510345" cy="5065986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/>
            <a:r>
              <a:rPr lang="eu-E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1º</a:t>
            </a:r>
            <a:r>
              <a:rPr lang="eu-ES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.Krisialdi taldea eratzea aholkatzen da </a:t>
            </a:r>
            <a:r>
              <a:rPr lang="eu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.Talde delakoan Zuzendaria, Orientatzailea edo Aholkularia (Lehenengo Hezkuntzan ) eta ikaslearen Tutorea gutxienez aurkituko dira .Beraien artean burutu behar diren eginkizun ezberdinak banatuko dira .Berritzegune Nagusiko Elkarbizitzaren Arduradunarekin harremanetan jarriko dira dagokion aholkularitza eta materialak  jaso ahal izateko.</a:t>
            </a:r>
          </a:p>
          <a:p>
            <a:pPr algn="just"/>
            <a:r>
              <a:rPr lang="eu-E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2º.</a:t>
            </a:r>
            <a:r>
              <a:rPr lang="eu-ES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Suizidioren inguruko datuen  jasoketa</a:t>
            </a:r>
            <a:r>
              <a:rPr lang="eu-ES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u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Espainian metodorik egokiena informazioa jasotzeko gurasoei galdetzea da. Datuen konfidentzialtasunak beste iturrietatik (Ertzaina, Osakidetza, Epaitegitik kasurako ) informazioa eskuratzea oztopatzen du. Datuen bilketan, familiaren minarekiko errespetua eta sentikortasuna nabariak izango dira. Informazio osoa eta zehatza eduki arte beste urratsak ez dira emango. Zurrumurruak buru-hiltzaile, bere senide edo lagunentzako  mingarriak eta bidegabekoak izan daitezkeela gogoan eduki behar da .</a:t>
            </a:r>
          </a:p>
          <a:p>
            <a:pPr algn="just"/>
            <a:r>
              <a:rPr lang="eu-E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3º</a:t>
            </a:r>
            <a:r>
              <a:rPr lang="eu-ES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.Gurasoei baimena eskatzea</a:t>
            </a:r>
            <a:r>
              <a:rPr lang="eu-E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Heriotzaren zergatia ezin da zabaldu familiaren baimena lortu arte .Helburu  horrekin  familiari azalduko zaio:</a:t>
            </a:r>
            <a:endParaRPr lang="eu-E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492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458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u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NOLA JOKATU IKASLE BATEK BERE BURUAZ BESTE EGIN DUENEAN</a:t>
            </a:r>
            <a:r>
              <a:rPr lang="eu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29710"/>
            <a:ext cx="10515600" cy="494725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sz="2400" dirty="0" smtClean="0"/>
              <a:t>•Ze datuak ikasleei ezagutaraziko zaizkien eta zeintzuk ez .</a:t>
            </a:r>
          </a:p>
          <a:p>
            <a:pPr marL="0" indent="0">
              <a:buNone/>
            </a:pPr>
            <a:r>
              <a:rPr lang="eu-ES" sz="2400" dirty="0" smtClean="0"/>
              <a:t>•Kanpoko aditu baten aholkularitza eskura izango dutela era egoki batez egiteko.</a:t>
            </a:r>
          </a:p>
          <a:p>
            <a:pPr marL="0" indent="0">
              <a:buNone/>
            </a:pPr>
            <a:r>
              <a:rPr lang="eu-ES" sz="2400" dirty="0" smtClean="0"/>
              <a:t>•Ikasleak gertaera horretaz hitz egiten ari direla, eta zurrumurru mingarriak eta ez zuzenak zabaltzeko ekidin nahi dela .</a:t>
            </a:r>
          </a:p>
          <a:p>
            <a:pPr marL="0" indent="0">
              <a:buNone/>
            </a:pPr>
            <a:r>
              <a:rPr lang="eu-ES" sz="2400" dirty="0" smtClean="0"/>
              <a:t>• Ikasleen arteko imitazio portaerak  gerta ez daitezen,  ikasleekin suizidioren aspektu batzuk landu nahi direla  .  Zehaztu puntu horiek.</a:t>
            </a:r>
          </a:p>
          <a:p>
            <a:pPr marL="0" indent="0">
              <a:buNone/>
            </a:pPr>
            <a:r>
              <a:rPr lang="eu-ES" sz="2400" b="1" dirty="0" smtClean="0"/>
              <a:t>4º</a:t>
            </a:r>
            <a:r>
              <a:rPr lang="eu-ES" sz="2400" b="1" i="1" dirty="0" smtClean="0"/>
              <a:t>.Irakasleriari informatu eta lagundu</a:t>
            </a:r>
            <a:r>
              <a:rPr lang="eu-ES" sz="2400" i="1" dirty="0" smtClean="0"/>
              <a:t>. </a:t>
            </a:r>
            <a:r>
              <a:rPr lang="eu-ES" sz="2400" dirty="0" smtClean="0"/>
              <a:t>Irakasleriari</a:t>
            </a:r>
            <a:r>
              <a:rPr lang="eu-ES" sz="2400" i="1" dirty="0" smtClean="0"/>
              <a:t> </a:t>
            </a:r>
            <a:r>
              <a:rPr lang="eu-ES" sz="2400" dirty="0" smtClean="0"/>
              <a:t>ondoko puntu hauen inguruko informazio zehatza , argia eta egiaztatuta helaraziko zaio:</a:t>
            </a:r>
          </a:p>
          <a:p>
            <a:pPr marL="0" indent="0">
              <a:buNone/>
            </a:pPr>
            <a:r>
              <a:rPr lang="eu-ES" sz="2400" dirty="0" smtClean="0"/>
              <a:t>•Krisialdi taldearen sorrera , bere partaideak ,  eginkizunak eta emandako pausoak.</a:t>
            </a:r>
          </a:p>
          <a:p>
            <a:pPr marL="0" indent="0">
              <a:buNone/>
            </a:pPr>
            <a:r>
              <a:rPr lang="eu-ES" sz="2400" dirty="0" smtClean="0"/>
              <a:t>•Suizidio honen  inguruko gorabeherak.</a:t>
            </a:r>
          </a:p>
          <a:p>
            <a:pPr marL="0" indent="0">
              <a:buNone/>
            </a:pPr>
            <a:r>
              <a:rPr lang="eu-ES" sz="2400" dirty="0" smtClean="0"/>
              <a:t>•Suizidaren gurasoekin lortutako akordioak.</a:t>
            </a: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721458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203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u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NOLA JOKATU IKASLE BATEK BERE BURUAZ BESTE EGIN DUENEAN</a:t>
            </a:r>
            <a:r>
              <a:rPr lang="eu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77160"/>
            <a:ext cx="10515600" cy="4999803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u-ES" dirty="0" smtClean="0"/>
              <a:t>•</a:t>
            </a:r>
            <a:r>
              <a:rPr lang="eu-ES" sz="2400" dirty="0" smtClean="0"/>
              <a:t>Hortik aurrera emango diren urratsak.</a:t>
            </a:r>
          </a:p>
          <a:p>
            <a:pPr marL="0" indent="0">
              <a:buNone/>
            </a:pPr>
            <a:r>
              <a:rPr lang="eu-ES" sz="2400" dirty="0" smtClean="0"/>
              <a:t>•Nola gauzatu ikasleekin egingo den bilera ( beste artxibategietan azalduko dena).</a:t>
            </a:r>
          </a:p>
          <a:p>
            <a:pPr marL="0" indent="0" algn="just">
              <a:buNone/>
            </a:pPr>
            <a:r>
              <a:rPr lang="eu-ES" sz="2400" dirty="0" smtClean="0"/>
              <a:t>•Non eskuratu informazio gehiago suizidio eta doluari buruz:</a:t>
            </a:r>
            <a:r>
              <a:rPr lang="es-ES" sz="2400" dirty="0">
                <a:hlinkClick r:id="rId4"/>
              </a:rPr>
              <a:t>http://nagusia.berritzeguneak.net/eu/asesorias.php?asesoria</a:t>
            </a:r>
            <a:r>
              <a:rPr lang="es-ES" sz="2400" dirty="0" smtClean="0">
                <a:hlinkClick r:id="rId4"/>
              </a:rPr>
              <a:t>=</a:t>
            </a:r>
            <a:r>
              <a:rPr lang="es-ES" sz="2400" dirty="0" smtClean="0"/>
              <a:t> Aniztasuna eta </a:t>
            </a:r>
            <a:r>
              <a:rPr lang="eu-ES" sz="2400" dirty="0" smtClean="0"/>
              <a:t>Elkarbizitza . Klaustro osoak,  suizidioari dagokionean,   zeintzu diren alarma aztarnak eta  arrisku faktoreak ; nola egin suizidio arriskua ebaluatzeko elkarrizketa; eta zelan jokatu arrisku suizidioa handia denean ,besteak beste,   ezagutu beharko ditu .</a:t>
            </a:r>
          </a:p>
          <a:p>
            <a:pPr marL="0" indent="0" algn="just">
              <a:buNone/>
            </a:pPr>
            <a:r>
              <a:rPr lang="eu-ES" sz="2400" b="1" dirty="0" smtClean="0"/>
              <a:t>5º.</a:t>
            </a:r>
            <a:r>
              <a:rPr lang="eu-ES" sz="2400" b="1" i="1" dirty="0" smtClean="0"/>
              <a:t>Informatu eta lagundu ikasleriari. </a:t>
            </a:r>
            <a:r>
              <a:rPr lang="eu-ES" sz="2400" dirty="0" smtClean="0"/>
              <a:t>Eskuhartzea ikasleekin 4 ardatzetan oinarrituko da:</a:t>
            </a:r>
          </a:p>
          <a:p>
            <a:pPr marL="0" indent="0" algn="just">
              <a:buNone/>
            </a:pPr>
            <a:r>
              <a:rPr lang="eu-ES" sz="2400" dirty="0" smtClean="0"/>
              <a:t>5.1</a:t>
            </a:r>
            <a:r>
              <a:rPr lang="eu-ES" sz="2400" i="1" dirty="0" smtClean="0"/>
              <a:t>.Ikasgelan egingo diren bileretan </a:t>
            </a:r>
            <a:r>
              <a:rPr lang="eu-ES" sz="2400" dirty="0" smtClean="0"/>
              <a:t>.Irakasleek horrelako bilerak egiteko  aproposeko gidoia eskura izango dute .</a:t>
            </a:r>
          </a:p>
          <a:p>
            <a:pPr marL="0" indent="0" algn="just">
              <a:buNone/>
            </a:pPr>
            <a:r>
              <a:rPr lang="eu-ES" sz="2400" dirty="0" smtClean="0"/>
              <a:t>5.2.</a:t>
            </a:r>
            <a:r>
              <a:rPr lang="eu-ES" sz="2400" i="1" dirty="0" smtClean="0"/>
              <a:t>Norbanako Tutoretzaren garapenean. </a:t>
            </a:r>
            <a:r>
              <a:rPr lang="eu-ES" sz="2400" dirty="0" smtClean="0"/>
              <a:t>Ardatz hau dolu prozesu korapilatsu bat</a:t>
            </a:r>
          </a:p>
          <a:p>
            <a:pPr marL="0" indent="0" algn="just">
              <a:buNone/>
            </a:pPr>
            <a:r>
              <a:rPr lang="eu-ES" sz="2400" dirty="0"/>
              <a:t>i</a:t>
            </a:r>
            <a:r>
              <a:rPr lang="eu-ES" sz="2400" dirty="0" smtClean="0"/>
              <a:t>zaten ari diren ikasleekin gauzatuko da , hildakoaren anai-arrebak, lagun minak</a:t>
            </a:r>
          </a:p>
          <a:p>
            <a:pPr marL="0" indent="0" algn="just">
              <a:buNone/>
            </a:pPr>
            <a:endParaRPr lang="eu-ES" sz="2400" dirty="0" smtClean="0"/>
          </a:p>
          <a:p>
            <a:pPr marL="0" indent="0" algn="just">
              <a:buNone/>
            </a:pPr>
            <a:endParaRPr lang="eu-ES" sz="2400" dirty="0" smtClean="0"/>
          </a:p>
          <a:p>
            <a:pPr marL="0" indent="0" algn="just">
              <a:buNone/>
            </a:pP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1013735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5096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u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NOLA JOKATU IKASLE BATEK BERE BURUAZ BESTE EGIN DUENEAN</a:t>
            </a:r>
            <a:r>
              <a:rPr lang="eu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40222"/>
            <a:ext cx="10515600" cy="4936741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u-ES" sz="2400" dirty="0" smtClean="0"/>
              <a:t>neska-lagunak, mutiko-lagunak… gehienetan ”</a:t>
            </a:r>
            <a:r>
              <a:rPr lang="eu-ES" sz="2400" i="1" dirty="0" smtClean="0"/>
              <a:t>Norbanako Tutoretza doluaren garaian” </a:t>
            </a:r>
            <a:r>
              <a:rPr lang="eu-ES" sz="2400" dirty="0" smtClean="0"/>
              <a:t>artxibategian hainbat iradokizun jasotzen dira  berau burutu ahal izateko.</a:t>
            </a:r>
            <a:r>
              <a:rPr lang="es-ES" sz="2400" dirty="0">
                <a:hlinkClick r:id="rId4"/>
              </a:rPr>
              <a:t> http://nagusia.berritzeguneak.net/eu/asesorias.php?asesoria=</a:t>
            </a:r>
            <a:r>
              <a:rPr lang="es-ES" sz="2400" dirty="0"/>
              <a:t> Aniztasuna eta </a:t>
            </a:r>
            <a:r>
              <a:rPr lang="eu-ES" sz="2400" dirty="0"/>
              <a:t>Elkarbizitza . </a:t>
            </a:r>
            <a:endParaRPr lang="eu-ES" sz="2400" dirty="0" smtClean="0"/>
          </a:p>
          <a:p>
            <a:pPr marL="0" indent="0" algn="just">
              <a:buNone/>
            </a:pPr>
            <a:r>
              <a:rPr lang="eu-ES" sz="2400" dirty="0" smtClean="0"/>
              <a:t>5.3.</a:t>
            </a:r>
            <a:r>
              <a:rPr lang="eu-ES" sz="2400" i="1" dirty="0" smtClean="0"/>
              <a:t>Taldeko Tutoretzan</a:t>
            </a:r>
            <a:r>
              <a:rPr lang="eu-ES" sz="2400" dirty="0" smtClean="0"/>
              <a:t> </a:t>
            </a:r>
            <a:r>
              <a:rPr lang="eu-ES" sz="2400" i="1" dirty="0" smtClean="0"/>
              <a:t>eta Zehar </a:t>
            </a:r>
            <a:r>
              <a:rPr lang="eu-ES" sz="2400" i="1" dirty="0"/>
              <a:t>L</a:t>
            </a:r>
            <a:r>
              <a:rPr lang="eu-ES" sz="2400" i="1" dirty="0" smtClean="0"/>
              <a:t>erro moduan. </a:t>
            </a:r>
            <a:r>
              <a:rPr lang="eu-ES" sz="2400" dirty="0" smtClean="0"/>
              <a:t>Jarraian aipatzen </a:t>
            </a:r>
            <a:r>
              <a:rPr lang="eu-ES" sz="2400" dirty="0"/>
              <a:t>diren </a:t>
            </a:r>
            <a:r>
              <a:rPr lang="eu-ES" sz="2400" dirty="0" smtClean="0"/>
              <a:t>gaiak landuz gero ,suizidioren inguruko lan prebentibo egokia egin daiteke:</a:t>
            </a:r>
          </a:p>
          <a:p>
            <a:pPr marL="0" indent="0" algn="just">
              <a:buNone/>
            </a:pPr>
            <a:r>
              <a:rPr lang="eu-ES" sz="2400" dirty="0" smtClean="0"/>
              <a:t>•Emozioen kudeaketa .</a:t>
            </a:r>
          </a:p>
          <a:p>
            <a:pPr marL="0" indent="0" algn="just">
              <a:buNone/>
            </a:pPr>
            <a:r>
              <a:rPr lang="eu-ES" sz="2400" dirty="0" smtClean="0"/>
              <a:t>•Komunikazio eta Gizarte Trebeziak.</a:t>
            </a:r>
          </a:p>
          <a:p>
            <a:pPr marL="0" indent="0" algn="just">
              <a:buNone/>
            </a:pPr>
            <a:r>
              <a:rPr lang="eu-ES" sz="2400" dirty="0" smtClean="0"/>
              <a:t>•Gatazken eta arazoen konponketa.</a:t>
            </a:r>
          </a:p>
          <a:p>
            <a:pPr marL="0" indent="0" algn="just">
              <a:buNone/>
            </a:pPr>
            <a:r>
              <a:rPr lang="eu-ES" sz="2400" dirty="0" smtClean="0"/>
              <a:t>•Autoestimua.</a:t>
            </a:r>
          </a:p>
          <a:p>
            <a:pPr marL="0" indent="0" algn="just">
              <a:buNone/>
            </a:pPr>
            <a:r>
              <a:rPr lang="eu-ES" sz="2400" dirty="0" smtClean="0"/>
              <a:t>•Sexu Hezkuntza.</a:t>
            </a:r>
          </a:p>
          <a:p>
            <a:pPr marL="0" indent="0" algn="just">
              <a:buNone/>
            </a:pPr>
            <a:r>
              <a:rPr lang="eu-ES" sz="2400" dirty="0" smtClean="0"/>
              <a:t>•Osasun Hezkuntza.</a:t>
            </a:r>
            <a:endParaRPr lang="eu-ES" sz="2400" dirty="0"/>
          </a:p>
          <a:p>
            <a:pPr marL="0" indent="0" algn="just">
              <a:buNone/>
            </a:pP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3998583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9482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u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NOLA JOKATU IKASLE BATEK BERE BURUAZ BESTE EGIN DUENEAN</a:t>
            </a:r>
            <a:r>
              <a:rPr lang="eu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u-ES" sz="24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24608"/>
            <a:ext cx="10515600" cy="5052355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sz="2400" dirty="0" smtClean="0"/>
              <a:t>•Emaitza akademikoen hobekuntza .</a:t>
            </a:r>
          </a:p>
          <a:p>
            <a:pPr marL="0" indent="0">
              <a:buNone/>
            </a:pPr>
            <a:r>
              <a:rPr lang="eu-ES" sz="2400" dirty="0"/>
              <a:t>•</a:t>
            </a:r>
            <a:r>
              <a:rPr lang="eu-ES" sz="2400" dirty="0" smtClean="0"/>
              <a:t>Beste aldetik, ez dugu ahaztu ze garrantzia duen </a:t>
            </a:r>
            <a:r>
              <a:rPr lang="eu-ES" sz="2400" i="1" dirty="0" smtClean="0"/>
              <a:t>gurasoen prestakuntza eta aholkularitza</a:t>
            </a:r>
            <a:r>
              <a:rPr lang="eu-ES" sz="2400" dirty="0" smtClean="0"/>
              <a:t> aipaturiko gaietan eta beste batzuetan  ( exijentzia maila, diziplina estrategiak, laguntza ikasketan…)</a:t>
            </a:r>
            <a:r>
              <a:rPr lang="eu-ES" sz="2400" dirty="0"/>
              <a:t> behar</a:t>
            </a:r>
            <a:r>
              <a:rPr lang="eu-ES" sz="2400" dirty="0" smtClean="0"/>
              <a:t>.</a:t>
            </a:r>
          </a:p>
          <a:p>
            <a:pPr marL="0" indent="0" algn="just">
              <a:buNone/>
            </a:pPr>
            <a:r>
              <a:rPr lang="eu-ES" sz="2400" dirty="0" smtClean="0"/>
              <a:t>5.4.Suizidioaren kasuan, oreka bat topatzea desio eta behar ezberdinen artean , ez da  eginkizun erraza izaten . Alde batetik , hildakoaz  oroitzearen   gizaki desioa  daukagu eta bestetik , zuhurrak izan behar gara suizidari protagonismo larregi ez emateko, zeren eta jokabide horrek imitazio portaerak bultza ditzakeen nahiko zaurgarriak diren beste  ikasleen artean .</a:t>
            </a:r>
            <a:r>
              <a:rPr lang="eu-ES" sz="2400" i="1" dirty="0" smtClean="0"/>
              <a:t>Ikasgela mailan </a:t>
            </a:r>
            <a:r>
              <a:rPr lang="eu-ES" sz="2400" dirty="0" smtClean="0"/>
              <a:t>zenbait ekimenak aurrera eraman daitezke; Utzi tarte batean bere gauzak  ikas-mahian eta  kokatu bere argazkia , loreak eta  kandela piztuta   leku berean  ; gorde minutu bateko  isiltasun tartea; idatzi gutun bat hildakoari ; joatea Tanatoriora edo hiletara…Suizidioren urte bat beranduago, </a:t>
            </a:r>
            <a:r>
              <a:rPr lang="eu-ES" sz="2400" dirty="0"/>
              <a:t>ikasgela mailan </a:t>
            </a:r>
            <a:r>
              <a:rPr lang="eu-ES" sz="2400" dirty="0" smtClean="0"/>
              <a:t>oroitzapen  ekitaldi bat aurrera eraman daiteke .Gurasoei horrelakoetan  posta-txartel bat </a:t>
            </a:r>
            <a:r>
              <a:rPr lang="eu-ES" sz="2400" smtClean="0"/>
              <a:t>igortzea ere  </a:t>
            </a:r>
            <a:r>
              <a:rPr lang="eu-ES" sz="2400" smtClean="0"/>
              <a:t>ondo</a:t>
            </a:r>
            <a:r>
              <a:rPr lang="eu-ES" sz="2400" smtClean="0"/>
              <a:t> </a:t>
            </a:r>
            <a:r>
              <a:rPr lang="eu-ES" sz="2400" dirty="0" err="1" smtClean="0"/>
              <a:t>legoke</a:t>
            </a:r>
            <a:r>
              <a:rPr lang="eu-ES" sz="2400" dirty="0" smtClean="0"/>
              <a:t> </a:t>
            </a:r>
            <a:r>
              <a:rPr lang="eu-ES" sz="2400" dirty="0" smtClean="0"/>
              <a:t>.</a:t>
            </a: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1135951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360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u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NOLA JOKATU IKASLE BATEK BERE BURUAZ BESTE EGIN DUENEAN</a:t>
            </a:r>
            <a:r>
              <a:rPr lang="eu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u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68730"/>
            <a:ext cx="10515600" cy="490823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sz="2400" b="1" i="1" dirty="0" smtClean="0"/>
              <a:t>6º.Jarraipena eta ebaluaketa.</a:t>
            </a:r>
          </a:p>
          <a:p>
            <a:pPr marL="0" indent="0">
              <a:buNone/>
            </a:pPr>
            <a:r>
              <a:rPr lang="eu-ES" sz="2400" dirty="0" smtClean="0"/>
              <a:t>Krisialdi taldeari dagokio hartutako neurrien jarraipena eta ebaluaketa egitea geroko balizko kasuaren aurrean erantzun hobeagoak eman </a:t>
            </a:r>
            <a:r>
              <a:rPr lang="eu-ES" sz="2400" smtClean="0"/>
              <a:t>ahal izateko .</a:t>
            </a: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27578872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679</Words>
  <Application>Microsoft Office PowerPoint</Application>
  <PresentationFormat>Panorámica</PresentationFormat>
  <Paragraphs>38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NOLA JOKATU IKASLE BATEK BERE BURUAZ BESTE EGIN DUENEAN </vt:lpstr>
      <vt:lpstr>NOLA JOKATU IKASLE BATEK BERE BURUAZ BESTE EGIN DUENEAN </vt:lpstr>
      <vt:lpstr>NOLA JOKATU IKASLE BATEK BERE BURUAZ BESTE EGIN DUENEAN </vt:lpstr>
      <vt:lpstr>NOLA JOKATU IKASLE BATEK BERE BURUAZ BESTE EGIN DUENEAN </vt:lpstr>
      <vt:lpstr>NOLA JOKATU IKASLE BATEK BERE BURUAZ BESTE EGIN DUENEAN </vt:lpstr>
      <vt:lpstr>NOLA JOKATU IKASLE BATEK BERE BURUAZ BESTE EGIN DUENEAN </vt:lpstr>
    </vt:vector>
  </TitlesOfParts>
  <Company>Hezkuntza Saila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NOLA JOKATU IKASLE BATEK BERE BURUAZ BESTE EGIN DUENEAN</dc:title>
  <dc:creator>Peio Bilbao Sanz</dc:creator>
  <cp:lastModifiedBy>Peio Bilbao Sanz</cp:lastModifiedBy>
  <cp:revision>31</cp:revision>
  <dcterms:created xsi:type="dcterms:W3CDTF">2019-05-20T11:02:57Z</dcterms:created>
  <dcterms:modified xsi:type="dcterms:W3CDTF">2019-05-21T13:07:35Z</dcterms:modified>
</cp:coreProperties>
</file>