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5050"/>
    <a:srgbClr val="C16F8C"/>
    <a:srgbClr val="FF9900"/>
    <a:srgbClr val="FFFF66"/>
    <a:srgbClr val="7FA5B1"/>
    <a:srgbClr val="CC0066"/>
    <a:srgbClr val="DCDC54"/>
    <a:srgbClr val="CF61CF"/>
    <a:srgbClr val="72C4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4" d="100"/>
          <a:sy n="74" d="100"/>
        </p:scale>
        <p:origin x="-54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A7D8FB-B16E-42CE-965A-D9609C40A1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CFF0DF1F-464D-4F79-93EA-04F06B3DCA4A}">
      <dgm:prSet phldrT="[Texto]" custT="1"/>
      <dgm:spPr>
        <a:solidFill>
          <a:schemeClr val="accent1">
            <a:lumMod val="50000"/>
          </a:schemeClr>
        </a:solidFill>
      </dgm:spPr>
      <dgm:t>
        <a:bodyPr/>
        <a:lstStyle/>
        <a:p>
          <a:r>
            <a:rPr lang="eu-ES" sz="2800" noProof="0" dirty="0" smtClean="0"/>
            <a:t>Araudi demokratiko</a:t>
          </a:r>
          <a:endParaRPr lang="eu-ES" sz="2800" noProof="0" dirty="0"/>
        </a:p>
      </dgm:t>
    </dgm:pt>
    <dgm:pt modelId="{DAFE1C23-D95B-4B6F-B002-E7E5C39E5C0B}" type="parTrans" cxnId="{0DC3CB1B-961E-46A9-A35E-E0AB13C9B8EC}">
      <dgm:prSet/>
      <dgm:spPr/>
      <dgm:t>
        <a:bodyPr/>
        <a:lstStyle/>
        <a:p>
          <a:endParaRPr lang="es-ES"/>
        </a:p>
      </dgm:t>
    </dgm:pt>
    <dgm:pt modelId="{F34AC29E-EA1C-4272-B080-5FCE8CEF3B7A}" type="sibTrans" cxnId="{0DC3CB1B-961E-46A9-A35E-E0AB13C9B8EC}">
      <dgm:prSet/>
      <dgm:spPr/>
      <dgm:t>
        <a:bodyPr/>
        <a:lstStyle/>
        <a:p>
          <a:endParaRPr lang="es-ES"/>
        </a:p>
      </dgm:t>
    </dgm:pt>
    <dgm:pt modelId="{920F6C06-1D39-4ACA-B6D5-C82905591E66}">
      <dgm:prSet phldrT="[Texto]" custT="1"/>
      <dgm:spPr>
        <a:solidFill>
          <a:schemeClr val="accent1">
            <a:lumMod val="50000"/>
          </a:schemeClr>
        </a:solidFill>
      </dgm:spPr>
      <dgm:t>
        <a:bodyPr/>
        <a:lstStyle/>
        <a:p>
          <a:r>
            <a:rPr lang="eu-ES" sz="2800" noProof="0" dirty="0" smtClean="0"/>
            <a:t>Batzordeak</a:t>
          </a:r>
          <a:endParaRPr lang="eu-ES" sz="2800" noProof="0" dirty="0"/>
        </a:p>
      </dgm:t>
    </dgm:pt>
    <dgm:pt modelId="{12451951-65B7-44A3-A2CC-1A296B14BB39}" type="parTrans" cxnId="{A9ABAAB5-F038-4652-B6C7-3A15957AD195}">
      <dgm:prSet/>
      <dgm:spPr/>
      <dgm:t>
        <a:bodyPr/>
        <a:lstStyle/>
        <a:p>
          <a:endParaRPr lang="es-ES"/>
        </a:p>
      </dgm:t>
    </dgm:pt>
    <dgm:pt modelId="{125B35F2-FFD0-4E7A-8789-8172B8438EAA}" type="sibTrans" cxnId="{A9ABAAB5-F038-4652-B6C7-3A15957AD195}">
      <dgm:prSet/>
      <dgm:spPr/>
      <dgm:t>
        <a:bodyPr/>
        <a:lstStyle/>
        <a:p>
          <a:endParaRPr lang="es-ES"/>
        </a:p>
      </dgm:t>
    </dgm:pt>
    <dgm:pt modelId="{64D2D866-70BA-4E07-99A0-8337917C5565}">
      <dgm:prSet phldrT="[Texto]" custT="1"/>
      <dgm:spPr>
        <a:solidFill>
          <a:schemeClr val="accent6">
            <a:lumMod val="50000"/>
          </a:schemeClr>
        </a:solidFill>
      </dgm:spPr>
      <dgm:t>
        <a:bodyPr/>
        <a:lstStyle/>
        <a:p>
          <a:r>
            <a:rPr lang="eu-ES" sz="2800" noProof="0" dirty="0" smtClean="0"/>
            <a:t>Ikasgelako</a:t>
          </a:r>
        </a:p>
        <a:p>
          <a:r>
            <a:rPr lang="eu-ES" sz="2800" noProof="0" dirty="0" smtClean="0"/>
            <a:t>ordezkariak</a:t>
          </a:r>
          <a:endParaRPr lang="eu-ES" sz="2800" noProof="0" dirty="0"/>
        </a:p>
      </dgm:t>
    </dgm:pt>
    <dgm:pt modelId="{D13297C3-81E7-48C3-8320-EC1BCF0201F9}" type="parTrans" cxnId="{05163D65-AC03-4AA0-A6E8-BF92BF730B4D}">
      <dgm:prSet/>
      <dgm:spPr/>
      <dgm:t>
        <a:bodyPr/>
        <a:lstStyle/>
        <a:p>
          <a:endParaRPr lang="es-ES"/>
        </a:p>
      </dgm:t>
    </dgm:pt>
    <dgm:pt modelId="{697E6908-4CAE-4107-BF88-1F58738B82A2}" type="sibTrans" cxnId="{05163D65-AC03-4AA0-A6E8-BF92BF730B4D}">
      <dgm:prSet/>
      <dgm:spPr/>
      <dgm:t>
        <a:bodyPr/>
        <a:lstStyle/>
        <a:p>
          <a:endParaRPr lang="es-ES"/>
        </a:p>
      </dgm:t>
    </dgm:pt>
    <dgm:pt modelId="{4D6E1931-84BA-4DB8-B62C-00D026B302ED}">
      <dgm:prSet phldrT="[Texto]" custT="1"/>
      <dgm:spPr>
        <a:solidFill>
          <a:schemeClr val="accent6">
            <a:lumMod val="50000"/>
          </a:schemeClr>
        </a:solidFill>
      </dgm:spPr>
      <dgm:t>
        <a:bodyPr/>
        <a:lstStyle/>
        <a:p>
          <a:r>
            <a:rPr lang="eu-ES" sz="2800" noProof="0" dirty="0" smtClean="0"/>
            <a:t>Tertuliak</a:t>
          </a:r>
          <a:endParaRPr lang="eu-ES" sz="2800" noProof="0" dirty="0"/>
        </a:p>
      </dgm:t>
    </dgm:pt>
    <dgm:pt modelId="{62C91C51-A067-4631-87FD-DA870A88C3A7}" type="parTrans" cxnId="{387D138E-169D-4587-AB62-CD3190C319DF}">
      <dgm:prSet/>
      <dgm:spPr/>
      <dgm:t>
        <a:bodyPr/>
        <a:lstStyle/>
        <a:p>
          <a:endParaRPr lang="es-ES"/>
        </a:p>
      </dgm:t>
    </dgm:pt>
    <dgm:pt modelId="{978D51B3-DB6E-4FCB-9EA5-952C6BF5C9E6}" type="sibTrans" cxnId="{387D138E-169D-4587-AB62-CD3190C319DF}">
      <dgm:prSet/>
      <dgm:spPr/>
      <dgm:t>
        <a:bodyPr/>
        <a:lstStyle/>
        <a:p>
          <a:endParaRPr lang="es-ES"/>
        </a:p>
      </dgm:t>
    </dgm:pt>
    <dgm:pt modelId="{D5711FD9-76C9-46EA-8ABE-B0F726A5A73F}">
      <dgm:prSet phldrT="[Texto]" custT="1"/>
      <dgm:spPr/>
      <dgm:t>
        <a:bodyPr/>
        <a:lstStyle/>
        <a:p>
          <a:r>
            <a:rPr lang="eu-ES" sz="2800" noProof="0" dirty="0" smtClean="0"/>
            <a:t>Elkarreragile taldeak</a:t>
          </a:r>
          <a:endParaRPr lang="eu-ES" sz="2800" noProof="0" dirty="0"/>
        </a:p>
      </dgm:t>
    </dgm:pt>
    <dgm:pt modelId="{F6A7695F-B73D-4774-B9DB-A6B79B86589D}" type="parTrans" cxnId="{038DC3A7-A7AC-4500-AFD9-EA933F5C8FA3}">
      <dgm:prSet/>
      <dgm:spPr/>
      <dgm:t>
        <a:bodyPr/>
        <a:lstStyle/>
        <a:p>
          <a:endParaRPr lang="es-ES"/>
        </a:p>
      </dgm:t>
    </dgm:pt>
    <dgm:pt modelId="{8E28A220-E2F4-4612-9795-DAB988336D0D}" type="sibTrans" cxnId="{038DC3A7-A7AC-4500-AFD9-EA933F5C8FA3}">
      <dgm:prSet/>
      <dgm:spPr/>
      <dgm:t>
        <a:bodyPr/>
        <a:lstStyle/>
        <a:p>
          <a:endParaRPr lang="es-ES"/>
        </a:p>
      </dgm:t>
    </dgm:pt>
    <dgm:pt modelId="{C5B75412-5A51-464E-8CA6-405FC0B3524D}" type="pres">
      <dgm:prSet presAssocID="{C0A7D8FB-B16E-42CE-965A-D9609C40A1F4}" presName="diagram" presStyleCnt="0">
        <dgm:presLayoutVars>
          <dgm:dir/>
          <dgm:resizeHandles val="exact"/>
        </dgm:presLayoutVars>
      </dgm:prSet>
      <dgm:spPr/>
      <dgm:t>
        <a:bodyPr/>
        <a:lstStyle/>
        <a:p>
          <a:endParaRPr lang="es-ES"/>
        </a:p>
      </dgm:t>
    </dgm:pt>
    <dgm:pt modelId="{4B25ECBC-1681-493B-9534-7F83E882AD92}" type="pres">
      <dgm:prSet presAssocID="{CFF0DF1F-464D-4F79-93EA-04F06B3DCA4A}" presName="node" presStyleLbl="node1" presStyleIdx="0" presStyleCnt="5">
        <dgm:presLayoutVars>
          <dgm:bulletEnabled val="1"/>
        </dgm:presLayoutVars>
      </dgm:prSet>
      <dgm:spPr/>
      <dgm:t>
        <a:bodyPr/>
        <a:lstStyle/>
        <a:p>
          <a:endParaRPr lang="es-ES"/>
        </a:p>
      </dgm:t>
    </dgm:pt>
    <dgm:pt modelId="{561D8925-1B49-4FA0-8873-75D0A8CED82A}" type="pres">
      <dgm:prSet presAssocID="{F34AC29E-EA1C-4272-B080-5FCE8CEF3B7A}" presName="sibTrans" presStyleCnt="0"/>
      <dgm:spPr/>
    </dgm:pt>
    <dgm:pt modelId="{5353EE4D-A4AA-4A41-8710-057AF4C15184}" type="pres">
      <dgm:prSet presAssocID="{920F6C06-1D39-4ACA-B6D5-C82905591E66}" presName="node" presStyleLbl="node1" presStyleIdx="1" presStyleCnt="5" custLinFactNeighborY="1144">
        <dgm:presLayoutVars>
          <dgm:bulletEnabled val="1"/>
        </dgm:presLayoutVars>
      </dgm:prSet>
      <dgm:spPr/>
      <dgm:t>
        <a:bodyPr/>
        <a:lstStyle/>
        <a:p>
          <a:endParaRPr lang="es-ES"/>
        </a:p>
      </dgm:t>
    </dgm:pt>
    <dgm:pt modelId="{AD3E2D69-57CD-4DA1-8F28-C06E9512216C}" type="pres">
      <dgm:prSet presAssocID="{125B35F2-FFD0-4E7A-8789-8172B8438EAA}" presName="sibTrans" presStyleCnt="0"/>
      <dgm:spPr/>
    </dgm:pt>
    <dgm:pt modelId="{FD542927-88B2-405A-9EB6-10ED8540D7D2}" type="pres">
      <dgm:prSet presAssocID="{64D2D866-70BA-4E07-99A0-8337917C5565}" presName="node" presStyleLbl="node1" presStyleIdx="2" presStyleCnt="5">
        <dgm:presLayoutVars>
          <dgm:bulletEnabled val="1"/>
        </dgm:presLayoutVars>
      </dgm:prSet>
      <dgm:spPr/>
      <dgm:t>
        <a:bodyPr/>
        <a:lstStyle/>
        <a:p>
          <a:endParaRPr lang="es-ES"/>
        </a:p>
      </dgm:t>
    </dgm:pt>
    <dgm:pt modelId="{549A868E-81A6-4AC3-B8F7-EEBEF6FCE322}" type="pres">
      <dgm:prSet presAssocID="{697E6908-4CAE-4107-BF88-1F58738B82A2}" presName="sibTrans" presStyleCnt="0"/>
      <dgm:spPr/>
    </dgm:pt>
    <dgm:pt modelId="{891E260F-BC05-467B-9A07-3424AD502ECA}" type="pres">
      <dgm:prSet presAssocID="{4D6E1931-84BA-4DB8-B62C-00D026B302ED}" presName="node" presStyleLbl="node1" presStyleIdx="3" presStyleCnt="5">
        <dgm:presLayoutVars>
          <dgm:bulletEnabled val="1"/>
        </dgm:presLayoutVars>
      </dgm:prSet>
      <dgm:spPr/>
      <dgm:t>
        <a:bodyPr/>
        <a:lstStyle/>
        <a:p>
          <a:endParaRPr lang="es-ES"/>
        </a:p>
      </dgm:t>
    </dgm:pt>
    <dgm:pt modelId="{3DA93C50-75E5-4AF0-BB01-93B653353E3A}" type="pres">
      <dgm:prSet presAssocID="{978D51B3-DB6E-4FCB-9EA5-952C6BF5C9E6}" presName="sibTrans" presStyleCnt="0"/>
      <dgm:spPr/>
    </dgm:pt>
    <dgm:pt modelId="{ABFC560E-2369-43F0-AFF8-EEFB7C059E84}" type="pres">
      <dgm:prSet presAssocID="{D5711FD9-76C9-46EA-8ABE-B0F726A5A73F}" presName="node" presStyleLbl="node1" presStyleIdx="4" presStyleCnt="5">
        <dgm:presLayoutVars>
          <dgm:bulletEnabled val="1"/>
        </dgm:presLayoutVars>
      </dgm:prSet>
      <dgm:spPr/>
      <dgm:t>
        <a:bodyPr/>
        <a:lstStyle/>
        <a:p>
          <a:endParaRPr lang="es-ES"/>
        </a:p>
      </dgm:t>
    </dgm:pt>
  </dgm:ptLst>
  <dgm:cxnLst>
    <dgm:cxn modelId="{0DC3CB1B-961E-46A9-A35E-E0AB13C9B8EC}" srcId="{C0A7D8FB-B16E-42CE-965A-D9609C40A1F4}" destId="{CFF0DF1F-464D-4F79-93EA-04F06B3DCA4A}" srcOrd="0" destOrd="0" parTransId="{DAFE1C23-D95B-4B6F-B002-E7E5C39E5C0B}" sibTransId="{F34AC29E-EA1C-4272-B080-5FCE8CEF3B7A}"/>
    <dgm:cxn modelId="{387D138E-169D-4587-AB62-CD3190C319DF}" srcId="{C0A7D8FB-B16E-42CE-965A-D9609C40A1F4}" destId="{4D6E1931-84BA-4DB8-B62C-00D026B302ED}" srcOrd="3" destOrd="0" parTransId="{62C91C51-A067-4631-87FD-DA870A88C3A7}" sibTransId="{978D51B3-DB6E-4FCB-9EA5-952C6BF5C9E6}"/>
    <dgm:cxn modelId="{DE2F754B-C2D4-4520-BE9A-C600100F775D}" type="presOf" srcId="{920F6C06-1D39-4ACA-B6D5-C82905591E66}" destId="{5353EE4D-A4AA-4A41-8710-057AF4C15184}" srcOrd="0" destOrd="0" presId="urn:microsoft.com/office/officeart/2005/8/layout/default"/>
    <dgm:cxn modelId="{05163D65-AC03-4AA0-A6E8-BF92BF730B4D}" srcId="{C0A7D8FB-B16E-42CE-965A-D9609C40A1F4}" destId="{64D2D866-70BA-4E07-99A0-8337917C5565}" srcOrd="2" destOrd="0" parTransId="{D13297C3-81E7-48C3-8320-EC1BCF0201F9}" sibTransId="{697E6908-4CAE-4107-BF88-1F58738B82A2}"/>
    <dgm:cxn modelId="{39E22D03-940C-4C7D-972E-A5464844CCAD}" type="presOf" srcId="{D5711FD9-76C9-46EA-8ABE-B0F726A5A73F}" destId="{ABFC560E-2369-43F0-AFF8-EEFB7C059E84}" srcOrd="0" destOrd="0" presId="urn:microsoft.com/office/officeart/2005/8/layout/default"/>
    <dgm:cxn modelId="{61D73F7C-A96D-46E6-92EC-F042013CB043}" type="presOf" srcId="{CFF0DF1F-464D-4F79-93EA-04F06B3DCA4A}" destId="{4B25ECBC-1681-493B-9534-7F83E882AD92}" srcOrd="0" destOrd="0" presId="urn:microsoft.com/office/officeart/2005/8/layout/default"/>
    <dgm:cxn modelId="{32D08C74-B53E-4094-ABB1-26BE2FD8E2CD}" type="presOf" srcId="{64D2D866-70BA-4E07-99A0-8337917C5565}" destId="{FD542927-88B2-405A-9EB6-10ED8540D7D2}" srcOrd="0" destOrd="0" presId="urn:microsoft.com/office/officeart/2005/8/layout/default"/>
    <dgm:cxn modelId="{038DC3A7-A7AC-4500-AFD9-EA933F5C8FA3}" srcId="{C0A7D8FB-B16E-42CE-965A-D9609C40A1F4}" destId="{D5711FD9-76C9-46EA-8ABE-B0F726A5A73F}" srcOrd="4" destOrd="0" parTransId="{F6A7695F-B73D-4774-B9DB-A6B79B86589D}" sibTransId="{8E28A220-E2F4-4612-9795-DAB988336D0D}"/>
    <dgm:cxn modelId="{C617EC94-6B16-4884-9631-5B5C58C70876}" type="presOf" srcId="{4D6E1931-84BA-4DB8-B62C-00D026B302ED}" destId="{891E260F-BC05-467B-9A07-3424AD502ECA}" srcOrd="0" destOrd="0" presId="urn:microsoft.com/office/officeart/2005/8/layout/default"/>
    <dgm:cxn modelId="{A9ABAAB5-F038-4652-B6C7-3A15957AD195}" srcId="{C0A7D8FB-B16E-42CE-965A-D9609C40A1F4}" destId="{920F6C06-1D39-4ACA-B6D5-C82905591E66}" srcOrd="1" destOrd="0" parTransId="{12451951-65B7-44A3-A2CC-1A296B14BB39}" sibTransId="{125B35F2-FFD0-4E7A-8789-8172B8438EAA}"/>
    <dgm:cxn modelId="{79E5EBBE-7521-4C4D-A2AD-FF514C9328EE}" type="presOf" srcId="{C0A7D8FB-B16E-42CE-965A-D9609C40A1F4}" destId="{C5B75412-5A51-464E-8CA6-405FC0B3524D}" srcOrd="0" destOrd="0" presId="urn:microsoft.com/office/officeart/2005/8/layout/default"/>
    <dgm:cxn modelId="{4C090EF2-080C-4B87-9540-EDE7A04BD0CE}" type="presParOf" srcId="{C5B75412-5A51-464E-8CA6-405FC0B3524D}" destId="{4B25ECBC-1681-493B-9534-7F83E882AD92}" srcOrd="0" destOrd="0" presId="urn:microsoft.com/office/officeart/2005/8/layout/default"/>
    <dgm:cxn modelId="{40C3C932-FF9F-49C0-8E29-5D714FCF82DA}" type="presParOf" srcId="{C5B75412-5A51-464E-8CA6-405FC0B3524D}" destId="{561D8925-1B49-4FA0-8873-75D0A8CED82A}" srcOrd="1" destOrd="0" presId="urn:microsoft.com/office/officeart/2005/8/layout/default"/>
    <dgm:cxn modelId="{2B11CEAF-D518-4D12-A93D-F3A9822BB205}" type="presParOf" srcId="{C5B75412-5A51-464E-8CA6-405FC0B3524D}" destId="{5353EE4D-A4AA-4A41-8710-057AF4C15184}" srcOrd="2" destOrd="0" presId="urn:microsoft.com/office/officeart/2005/8/layout/default"/>
    <dgm:cxn modelId="{D1018063-546D-4A98-92E0-8BABF5A5076B}" type="presParOf" srcId="{C5B75412-5A51-464E-8CA6-405FC0B3524D}" destId="{AD3E2D69-57CD-4DA1-8F28-C06E9512216C}" srcOrd="3" destOrd="0" presId="urn:microsoft.com/office/officeart/2005/8/layout/default"/>
    <dgm:cxn modelId="{93F88E43-96F2-49B3-B759-2409A2090903}" type="presParOf" srcId="{C5B75412-5A51-464E-8CA6-405FC0B3524D}" destId="{FD542927-88B2-405A-9EB6-10ED8540D7D2}" srcOrd="4" destOrd="0" presId="urn:microsoft.com/office/officeart/2005/8/layout/default"/>
    <dgm:cxn modelId="{72457216-359C-4678-99B0-EFDF596B9410}" type="presParOf" srcId="{C5B75412-5A51-464E-8CA6-405FC0B3524D}" destId="{549A868E-81A6-4AC3-B8F7-EEBEF6FCE322}" srcOrd="5" destOrd="0" presId="urn:microsoft.com/office/officeart/2005/8/layout/default"/>
    <dgm:cxn modelId="{FB8E86FB-2D6D-4ACD-98C6-F290560E5414}" type="presParOf" srcId="{C5B75412-5A51-464E-8CA6-405FC0B3524D}" destId="{891E260F-BC05-467B-9A07-3424AD502ECA}" srcOrd="6" destOrd="0" presId="urn:microsoft.com/office/officeart/2005/8/layout/default"/>
    <dgm:cxn modelId="{05F5F38F-00CA-4F3C-BCF0-A69CFC9CC7C9}" type="presParOf" srcId="{C5B75412-5A51-464E-8CA6-405FC0B3524D}" destId="{3DA93C50-75E5-4AF0-BB01-93B653353E3A}" srcOrd="7" destOrd="0" presId="urn:microsoft.com/office/officeart/2005/8/layout/default"/>
    <dgm:cxn modelId="{E75EE590-4127-4B71-82C9-9D608E57DF55}" type="presParOf" srcId="{C5B75412-5A51-464E-8CA6-405FC0B3524D}" destId="{ABFC560E-2369-43F0-AFF8-EEFB7C059E8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A2EB0A-E699-48DB-B47E-30C4ADEC03F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44C8555C-1FF5-42C0-8F1D-9F67929C6231}">
      <dgm:prSet phldrT="[Texto]" custT="1"/>
      <dgm:spPr>
        <a:solidFill>
          <a:srgbClr val="0070C0"/>
        </a:solidFill>
      </dgm:spPr>
      <dgm:t>
        <a:bodyPr/>
        <a:lstStyle/>
        <a:p>
          <a:endParaRPr lang="eu-ES" sz="1600" b="1" noProof="0" dirty="0" smtClean="0"/>
        </a:p>
        <a:p>
          <a:endParaRPr lang="eu-ES" sz="1600" b="1" noProof="0" dirty="0" smtClean="0"/>
        </a:p>
        <a:p>
          <a:endParaRPr lang="eu-ES" sz="2000" b="1" i="1" noProof="0" dirty="0" smtClean="0"/>
        </a:p>
        <a:p>
          <a:r>
            <a:rPr lang="eu-ES" sz="2400" b="1" i="1" noProof="0" dirty="0" smtClean="0"/>
            <a:t>Sarrer</a:t>
          </a:r>
          <a:r>
            <a:rPr lang="eu-ES" sz="2400" b="1" noProof="0" dirty="0" smtClean="0"/>
            <a:t>a:ikastetxearen ezaugarriak;prozesua eta bestelako dokumentuekiko lotura</a:t>
          </a:r>
        </a:p>
        <a:p>
          <a:endParaRPr lang="eu-ES" sz="1600" b="1" noProof="0" dirty="0" smtClean="0"/>
        </a:p>
        <a:p>
          <a:endParaRPr lang="es-ES" sz="2400" dirty="0"/>
        </a:p>
      </dgm:t>
    </dgm:pt>
    <dgm:pt modelId="{D124A3CE-2A6A-43ED-9B51-FA86FCADAD68}" type="parTrans" cxnId="{665C1125-6FCD-45D0-BFAD-60E50589A266}">
      <dgm:prSet/>
      <dgm:spPr/>
      <dgm:t>
        <a:bodyPr/>
        <a:lstStyle/>
        <a:p>
          <a:endParaRPr lang="es-ES"/>
        </a:p>
      </dgm:t>
    </dgm:pt>
    <dgm:pt modelId="{0CBCC052-654E-462F-A16D-EB2B76E10984}" type="sibTrans" cxnId="{665C1125-6FCD-45D0-BFAD-60E50589A266}">
      <dgm:prSet/>
      <dgm:spPr/>
      <dgm:t>
        <a:bodyPr/>
        <a:lstStyle/>
        <a:p>
          <a:endParaRPr lang="es-ES"/>
        </a:p>
      </dgm:t>
    </dgm:pt>
    <dgm:pt modelId="{97605A22-9C4B-413F-891E-99CA56B31B3B}">
      <dgm:prSet phldrT="[Texto]" custT="1"/>
      <dgm:spPr>
        <a:solidFill>
          <a:srgbClr val="0070C0"/>
        </a:solidFill>
      </dgm:spPr>
      <dgm:t>
        <a:bodyPr/>
        <a:lstStyle/>
        <a:p>
          <a:r>
            <a:rPr lang="eu-ES" sz="2400" b="1" noProof="0" dirty="0" smtClean="0"/>
            <a:t>Bizikidetzaren definizioa</a:t>
          </a:r>
          <a:endParaRPr lang="eu-ES" sz="2400" b="1" noProof="0" dirty="0"/>
        </a:p>
      </dgm:t>
    </dgm:pt>
    <dgm:pt modelId="{1D6E055E-9258-43CB-9F2D-920E5305E978}" type="parTrans" cxnId="{45A02D8E-EFC6-4075-974E-F63C2611A562}">
      <dgm:prSet/>
      <dgm:spPr/>
      <dgm:t>
        <a:bodyPr/>
        <a:lstStyle/>
        <a:p>
          <a:endParaRPr lang="es-ES"/>
        </a:p>
      </dgm:t>
    </dgm:pt>
    <dgm:pt modelId="{BC64F130-503F-4C89-BECE-20CF11BA916E}" type="sibTrans" cxnId="{45A02D8E-EFC6-4075-974E-F63C2611A562}">
      <dgm:prSet/>
      <dgm:spPr/>
      <dgm:t>
        <a:bodyPr/>
        <a:lstStyle/>
        <a:p>
          <a:endParaRPr lang="es-ES"/>
        </a:p>
      </dgm:t>
    </dgm:pt>
    <dgm:pt modelId="{3A27634C-AC05-41D1-85AF-BA8D54152280}">
      <dgm:prSet phldrT="[Texto]" custT="1"/>
      <dgm:spPr>
        <a:solidFill>
          <a:srgbClr val="0070C0"/>
        </a:solidFill>
      </dgm:spPr>
      <dgm:t>
        <a:bodyPr/>
        <a:lstStyle/>
        <a:p>
          <a:r>
            <a:rPr lang="eu-ES" sz="2400" b="1" noProof="0" dirty="0" smtClean="0"/>
            <a:t>Ikastetxeko bizikidetzarendiagnostikoa</a:t>
          </a:r>
          <a:endParaRPr lang="eu-ES" sz="2000" b="1" noProof="0" dirty="0"/>
        </a:p>
      </dgm:t>
    </dgm:pt>
    <dgm:pt modelId="{5D5A9C5F-45F6-4E9C-B202-A4C40F0B216A}" type="parTrans" cxnId="{81C3554D-87E1-4B74-8B2D-9E2417A9ABE5}">
      <dgm:prSet/>
      <dgm:spPr/>
      <dgm:t>
        <a:bodyPr/>
        <a:lstStyle/>
        <a:p>
          <a:endParaRPr lang="es-ES"/>
        </a:p>
      </dgm:t>
    </dgm:pt>
    <dgm:pt modelId="{354A2B76-6B55-478E-A986-7F69D7EAEE5D}" type="sibTrans" cxnId="{81C3554D-87E1-4B74-8B2D-9E2417A9ABE5}">
      <dgm:prSet/>
      <dgm:spPr/>
      <dgm:t>
        <a:bodyPr/>
        <a:lstStyle/>
        <a:p>
          <a:endParaRPr lang="es-ES"/>
        </a:p>
      </dgm:t>
    </dgm:pt>
    <dgm:pt modelId="{72B15A38-59F9-44C6-A485-E5C598175CE6}">
      <dgm:prSet phldrT="[Texto]" custT="1"/>
      <dgm:spPr>
        <a:solidFill>
          <a:srgbClr val="0070C0"/>
        </a:solidFill>
      </dgm:spPr>
      <dgm:t>
        <a:bodyPr/>
        <a:lstStyle/>
        <a:p>
          <a:r>
            <a:rPr lang="eu-ES" sz="2400" b="1" noProof="0" dirty="0" smtClean="0"/>
            <a:t>Helburu orokorrak</a:t>
          </a:r>
          <a:endParaRPr lang="eu-ES" sz="2400" b="1" noProof="0" dirty="0"/>
        </a:p>
      </dgm:t>
    </dgm:pt>
    <dgm:pt modelId="{A44DFFF5-7811-47E8-B0D4-36B74DF5D6F6}" type="parTrans" cxnId="{DFA9D640-0948-449E-9255-1787E652CF5E}">
      <dgm:prSet/>
      <dgm:spPr/>
      <dgm:t>
        <a:bodyPr/>
        <a:lstStyle/>
        <a:p>
          <a:endParaRPr lang="es-ES"/>
        </a:p>
      </dgm:t>
    </dgm:pt>
    <dgm:pt modelId="{9B942E15-DEBF-4952-BF7B-1C9FAA4860C0}" type="sibTrans" cxnId="{DFA9D640-0948-449E-9255-1787E652CF5E}">
      <dgm:prSet/>
      <dgm:spPr/>
      <dgm:t>
        <a:bodyPr/>
        <a:lstStyle/>
        <a:p>
          <a:endParaRPr lang="es-ES"/>
        </a:p>
      </dgm:t>
    </dgm:pt>
    <dgm:pt modelId="{8161FE9D-5FC3-4A4B-B03A-A6CDFC858AF4}">
      <dgm:prSet phldrT="[Texto]" custT="1"/>
      <dgm:spPr>
        <a:solidFill>
          <a:srgbClr val="0070C0"/>
        </a:solidFill>
      </dgm:spPr>
      <dgm:t>
        <a:bodyPr/>
        <a:lstStyle/>
        <a:p>
          <a:r>
            <a:rPr lang="eu-ES" sz="2400" b="1" noProof="0" dirty="0" smtClean="0"/>
            <a:t>Egiturak</a:t>
          </a:r>
          <a:endParaRPr lang="eu-ES" sz="2400" b="1" noProof="0" dirty="0"/>
        </a:p>
      </dgm:t>
    </dgm:pt>
    <dgm:pt modelId="{3217A92F-CF46-4A6F-BF42-686D591B24AB}" type="parTrans" cxnId="{B52F522A-9571-4AE3-BF47-2886A6754D65}">
      <dgm:prSet/>
      <dgm:spPr/>
      <dgm:t>
        <a:bodyPr/>
        <a:lstStyle/>
        <a:p>
          <a:endParaRPr lang="es-ES"/>
        </a:p>
      </dgm:t>
    </dgm:pt>
    <dgm:pt modelId="{F0D8935B-2B01-4B1E-BAB2-E6C782DBFBD2}" type="sibTrans" cxnId="{B52F522A-9571-4AE3-BF47-2886A6754D65}">
      <dgm:prSet/>
      <dgm:spPr/>
      <dgm:t>
        <a:bodyPr/>
        <a:lstStyle/>
        <a:p>
          <a:endParaRPr lang="es-ES"/>
        </a:p>
      </dgm:t>
    </dgm:pt>
    <dgm:pt modelId="{2937444C-D33D-4289-AA21-97B13C544660}" type="pres">
      <dgm:prSet presAssocID="{D3A2EB0A-E699-48DB-B47E-30C4ADEC03F5}" presName="diagram" presStyleCnt="0">
        <dgm:presLayoutVars>
          <dgm:dir/>
          <dgm:resizeHandles val="exact"/>
        </dgm:presLayoutVars>
      </dgm:prSet>
      <dgm:spPr/>
      <dgm:t>
        <a:bodyPr/>
        <a:lstStyle/>
        <a:p>
          <a:endParaRPr lang="es-ES"/>
        </a:p>
      </dgm:t>
    </dgm:pt>
    <dgm:pt modelId="{F6FEEFB1-5CD8-44D1-9497-C8A3C433F224}" type="pres">
      <dgm:prSet presAssocID="{44C8555C-1FF5-42C0-8F1D-9F67929C6231}" presName="node" presStyleLbl="node1" presStyleIdx="0" presStyleCnt="5" custScaleX="285947" custScaleY="356746" custLinFactNeighborX="-1381" custLinFactNeighborY="-37162">
        <dgm:presLayoutVars>
          <dgm:bulletEnabled val="1"/>
        </dgm:presLayoutVars>
      </dgm:prSet>
      <dgm:spPr/>
      <dgm:t>
        <a:bodyPr/>
        <a:lstStyle/>
        <a:p>
          <a:endParaRPr lang="es-ES"/>
        </a:p>
      </dgm:t>
    </dgm:pt>
    <dgm:pt modelId="{68033EF0-2A40-4247-8A3C-902B876E04DD}" type="pres">
      <dgm:prSet presAssocID="{0CBCC052-654E-462F-A16D-EB2B76E10984}" presName="sibTrans" presStyleCnt="0"/>
      <dgm:spPr/>
    </dgm:pt>
    <dgm:pt modelId="{8CF41E3B-059F-420C-8D9C-065643B0605A}" type="pres">
      <dgm:prSet presAssocID="{97605A22-9C4B-413F-891E-99CA56B31B3B}" presName="node" presStyleLbl="node1" presStyleIdx="1" presStyleCnt="5" custScaleX="215834" custScaleY="226638" custLinFactY="-3106" custLinFactNeighborX="3409" custLinFactNeighborY="-100000">
        <dgm:presLayoutVars>
          <dgm:bulletEnabled val="1"/>
        </dgm:presLayoutVars>
      </dgm:prSet>
      <dgm:spPr/>
      <dgm:t>
        <a:bodyPr/>
        <a:lstStyle/>
        <a:p>
          <a:endParaRPr lang="es-ES"/>
        </a:p>
      </dgm:t>
    </dgm:pt>
    <dgm:pt modelId="{BE0BE808-AF5C-4088-9387-D2DD921292D2}" type="pres">
      <dgm:prSet presAssocID="{BC64F130-503F-4C89-BECE-20CF11BA916E}" presName="sibTrans" presStyleCnt="0"/>
      <dgm:spPr/>
    </dgm:pt>
    <dgm:pt modelId="{38A06FAB-66DD-493B-AEA9-A7663F1F996E}" type="pres">
      <dgm:prSet presAssocID="{3A27634C-AC05-41D1-85AF-BA8D54152280}" presName="node" presStyleLbl="node1" presStyleIdx="2" presStyleCnt="5" custScaleX="206973" custScaleY="204989" custLinFactNeighborX="4650" custLinFactNeighborY="18635">
        <dgm:presLayoutVars>
          <dgm:bulletEnabled val="1"/>
        </dgm:presLayoutVars>
      </dgm:prSet>
      <dgm:spPr/>
      <dgm:t>
        <a:bodyPr/>
        <a:lstStyle/>
        <a:p>
          <a:endParaRPr lang="es-ES"/>
        </a:p>
      </dgm:t>
    </dgm:pt>
    <dgm:pt modelId="{C5FFE7BE-E735-4A7E-AEFE-E591659946A0}" type="pres">
      <dgm:prSet presAssocID="{354A2B76-6B55-478E-A986-7F69D7EAEE5D}" presName="sibTrans" presStyleCnt="0"/>
      <dgm:spPr/>
    </dgm:pt>
    <dgm:pt modelId="{CEBEF001-2A28-45C3-9BF4-DE70B081FC65}" type="pres">
      <dgm:prSet presAssocID="{72B15A38-59F9-44C6-A485-E5C598175CE6}" presName="node" presStyleLbl="node1" presStyleIdx="3" presStyleCnt="5" custScaleX="149965" custScaleY="222293" custLinFactNeighborX="87173" custLinFactNeighborY="55161">
        <dgm:presLayoutVars>
          <dgm:bulletEnabled val="1"/>
        </dgm:presLayoutVars>
      </dgm:prSet>
      <dgm:spPr/>
      <dgm:t>
        <a:bodyPr/>
        <a:lstStyle/>
        <a:p>
          <a:endParaRPr lang="es-ES"/>
        </a:p>
      </dgm:t>
    </dgm:pt>
    <dgm:pt modelId="{8B61690A-AE47-44D2-AF20-97404003BFC7}" type="pres">
      <dgm:prSet presAssocID="{9B942E15-DEBF-4952-BF7B-1C9FAA4860C0}" presName="sibTrans" presStyleCnt="0"/>
      <dgm:spPr/>
    </dgm:pt>
    <dgm:pt modelId="{E33F518F-0C5F-4323-99FC-8231FF366962}" type="pres">
      <dgm:prSet presAssocID="{8161FE9D-5FC3-4A4B-B03A-A6CDFC858AF4}" presName="node" presStyleLbl="node1" presStyleIdx="4" presStyleCnt="5" custScaleX="122547" custLinFactY="-29137" custLinFactNeighborX="-51053" custLinFactNeighborY="-100000">
        <dgm:presLayoutVars>
          <dgm:bulletEnabled val="1"/>
        </dgm:presLayoutVars>
      </dgm:prSet>
      <dgm:spPr/>
      <dgm:t>
        <a:bodyPr/>
        <a:lstStyle/>
        <a:p>
          <a:endParaRPr lang="es-ES"/>
        </a:p>
      </dgm:t>
    </dgm:pt>
  </dgm:ptLst>
  <dgm:cxnLst>
    <dgm:cxn modelId="{511AF253-5DCA-4D61-8419-2FDFF33259A9}" type="presOf" srcId="{97605A22-9C4B-413F-891E-99CA56B31B3B}" destId="{8CF41E3B-059F-420C-8D9C-065643B0605A}" srcOrd="0" destOrd="0" presId="urn:microsoft.com/office/officeart/2005/8/layout/default"/>
    <dgm:cxn modelId="{45A02D8E-EFC6-4075-974E-F63C2611A562}" srcId="{D3A2EB0A-E699-48DB-B47E-30C4ADEC03F5}" destId="{97605A22-9C4B-413F-891E-99CA56B31B3B}" srcOrd="1" destOrd="0" parTransId="{1D6E055E-9258-43CB-9F2D-920E5305E978}" sibTransId="{BC64F130-503F-4C89-BECE-20CF11BA916E}"/>
    <dgm:cxn modelId="{617BF1B1-2E21-467B-9236-D1E10B63C746}" type="presOf" srcId="{8161FE9D-5FC3-4A4B-B03A-A6CDFC858AF4}" destId="{E33F518F-0C5F-4323-99FC-8231FF366962}" srcOrd="0" destOrd="0" presId="urn:microsoft.com/office/officeart/2005/8/layout/default"/>
    <dgm:cxn modelId="{0EF15648-EA67-4F0C-834A-E948F71CDDEA}" type="presOf" srcId="{3A27634C-AC05-41D1-85AF-BA8D54152280}" destId="{38A06FAB-66DD-493B-AEA9-A7663F1F996E}" srcOrd="0" destOrd="0" presId="urn:microsoft.com/office/officeart/2005/8/layout/default"/>
    <dgm:cxn modelId="{48B5EB56-BFDB-444B-AF0F-00A638BE436C}" type="presOf" srcId="{72B15A38-59F9-44C6-A485-E5C598175CE6}" destId="{CEBEF001-2A28-45C3-9BF4-DE70B081FC65}" srcOrd="0" destOrd="0" presId="urn:microsoft.com/office/officeart/2005/8/layout/default"/>
    <dgm:cxn modelId="{665C1125-6FCD-45D0-BFAD-60E50589A266}" srcId="{D3A2EB0A-E699-48DB-B47E-30C4ADEC03F5}" destId="{44C8555C-1FF5-42C0-8F1D-9F67929C6231}" srcOrd="0" destOrd="0" parTransId="{D124A3CE-2A6A-43ED-9B51-FA86FCADAD68}" sibTransId="{0CBCC052-654E-462F-A16D-EB2B76E10984}"/>
    <dgm:cxn modelId="{7CD1125F-5C16-4E0A-BE17-14D87F3FE217}" type="presOf" srcId="{44C8555C-1FF5-42C0-8F1D-9F67929C6231}" destId="{F6FEEFB1-5CD8-44D1-9497-C8A3C433F224}" srcOrd="0" destOrd="0" presId="urn:microsoft.com/office/officeart/2005/8/layout/default"/>
    <dgm:cxn modelId="{DFA9D640-0948-449E-9255-1787E652CF5E}" srcId="{D3A2EB0A-E699-48DB-B47E-30C4ADEC03F5}" destId="{72B15A38-59F9-44C6-A485-E5C598175CE6}" srcOrd="3" destOrd="0" parTransId="{A44DFFF5-7811-47E8-B0D4-36B74DF5D6F6}" sibTransId="{9B942E15-DEBF-4952-BF7B-1C9FAA4860C0}"/>
    <dgm:cxn modelId="{F9C1E6FF-CB0E-490A-AE1F-DC940AEB4791}" type="presOf" srcId="{D3A2EB0A-E699-48DB-B47E-30C4ADEC03F5}" destId="{2937444C-D33D-4289-AA21-97B13C544660}" srcOrd="0" destOrd="0" presId="urn:microsoft.com/office/officeart/2005/8/layout/default"/>
    <dgm:cxn modelId="{B52F522A-9571-4AE3-BF47-2886A6754D65}" srcId="{D3A2EB0A-E699-48DB-B47E-30C4ADEC03F5}" destId="{8161FE9D-5FC3-4A4B-B03A-A6CDFC858AF4}" srcOrd="4" destOrd="0" parTransId="{3217A92F-CF46-4A6F-BF42-686D591B24AB}" sibTransId="{F0D8935B-2B01-4B1E-BAB2-E6C782DBFBD2}"/>
    <dgm:cxn modelId="{81C3554D-87E1-4B74-8B2D-9E2417A9ABE5}" srcId="{D3A2EB0A-E699-48DB-B47E-30C4ADEC03F5}" destId="{3A27634C-AC05-41D1-85AF-BA8D54152280}" srcOrd="2" destOrd="0" parTransId="{5D5A9C5F-45F6-4E9C-B202-A4C40F0B216A}" sibTransId="{354A2B76-6B55-478E-A986-7F69D7EAEE5D}"/>
    <dgm:cxn modelId="{DD90D22A-47B6-4F4A-9E95-7896BB854081}" type="presParOf" srcId="{2937444C-D33D-4289-AA21-97B13C544660}" destId="{F6FEEFB1-5CD8-44D1-9497-C8A3C433F224}" srcOrd="0" destOrd="0" presId="urn:microsoft.com/office/officeart/2005/8/layout/default"/>
    <dgm:cxn modelId="{22FA5472-CA30-4C7D-AC61-0C191FAB522D}" type="presParOf" srcId="{2937444C-D33D-4289-AA21-97B13C544660}" destId="{68033EF0-2A40-4247-8A3C-902B876E04DD}" srcOrd="1" destOrd="0" presId="urn:microsoft.com/office/officeart/2005/8/layout/default"/>
    <dgm:cxn modelId="{E15F2085-4B0E-4734-83AB-8D6FEA3D71E7}" type="presParOf" srcId="{2937444C-D33D-4289-AA21-97B13C544660}" destId="{8CF41E3B-059F-420C-8D9C-065643B0605A}" srcOrd="2" destOrd="0" presId="urn:microsoft.com/office/officeart/2005/8/layout/default"/>
    <dgm:cxn modelId="{D633E6E9-B6FA-41BE-A9FB-411769715DBB}" type="presParOf" srcId="{2937444C-D33D-4289-AA21-97B13C544660}" destId="{BE0BE808-AF5C-4088-9387-D2DD921292D2}" srcOrd="3" destOrd="0" presId="urn:microsoft.com/office/officeart/2005/8/layout/default"/>
    <dgm:cxn modelId="{CC87BCB5-08D4-45B1-BCE2-9F705BD8BD4A}" type="presParOf" srcId="{2937444C-D33D-4289-AA21-97B13C544660}" destId="{38A06FAB-66DD-493B-AEA9-A7663F1F996E}" srcOrd="4" destOrd="0" presId="urn:microsoft.com/office/officeart/2005/8/layout/default"/>
    <dgm:cxn modelId="{E295EE98-46F9-4D89-B796-069E3F14FA6C}" type="presParOf" srcId="{2937444C-D33D-4289-AA21-97B13C544660}" destId="{C5FFE7BE-E735-4A7E-AEFE-E591659946A0}" srcOrd="5" destOrd="0" presId="urn:microsoft.com/office/officeart/2005/8/layout/default"/>
    <dgm:cxn modelId="{0E7307C2-44A9-4781-B0FC-79A9B3F667BE}" type="presParOf" srcId="{2937444C-D33D-4289-AA21-97B13C544660}" destId="{CEBEF001-2A28-45C3-9BF4-DE70B081FC65}" srcOrd="6" destOrd="0" presId="urn:microsoft.com/office/officeart/2005/8/layout/default"/>
    <dgm:cxn modelId="{CCE4F57A-9CFD-4A99-98A9-612602C538B7}" type="presParOf" srcId="{2937444C-D33D-4289-AA21-97B13C544660}" destId="{8B61690A-AE47-44D2-AF20-97404003BFC7}" srcOrd="7" destOrd="0" presId="urn:microsoft.com/office/officeart/2005/8/layout/default"/>
    <dgm:cxn modelId="{F958AA22-B18A-43A8-91BC-29DD20E0B3E3}" type="presParOf" srcId="{2937444C-D33D-4289-AA21-97B13C544660}" destId="{E33F518F-0C5F-4323-99FC-8231FF36696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2DBB65-A359-4EA7-9CF1-111536717E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FDF57EDA-F711-4DE5-AE41-EEE646D78F5A}">
      <dgm:prSet phldrT="[Texto]" custT="1"/>
      <dgm:spPr>
        <a:solidFill>
          <a:srgbClr val="C00000"/>
        </a:solidFill>
      </dgm:spPr>
      <dgm:t>
        <a:bodyPr/>
        <a:lstStyle/>
        <a:p>
          <a:r>
            <a:rPr lang="eu-ES" sz="2400" b="1" noProof="0" dirty="0" smtClean="0"/>
            <a:t>Irizpideak eta jarduera ildo orokorra</a:t>
          </a:r>
          <a:r>
            <a:rPr lang="eu-ES" sz="2000" b="1" noProof="0" dirty="0" smtClean="0"/>
            <a:t>k</a:t>
          </a:r>
          <a:endParaRPr lang="eu-ES" sz="2000" b="1" noProof="0" dirty="0"/>
        </a:p>
      </dgm:t>
    </dgm:pt>
    <dgm:pt modelId="{C5A9D334-D3DB-4F0F-AFC2-40C241742F78}" type="parTrans" cxnId="{68196FB8-6ADD-44D4-803E-167FCBD4CB85}">
      <dgm:prSet/>
      <dgm:spPr/>
      <dgm:t>
        <a:bodyPr/>
        <a:lstStyle/>
        <a:p>
          <a:endParaRPr lang="es-ES"/>
        </a:p>
      </dgm:t>
    </dgm:pt>
    <dgm:pt modelId="{427ED507-F8B1-443C-A957-3C335A8F9291}" type="sibTrans" cxnId="{68196FB8-6ADD-44D4-803E-167FCBD4CB85}">
      <dgm:prSet/>
      <dgm:spPr/>
      <dgm:t>
        <a:bodyPr/>
        <a:lstStyle/>
        <a:p>
          <a:endParaRPr lang="es-ES"/>
        </a:p>
      </dgm:t>
    </dgm:pt>
    <dgm:pt modelId="{5EEB2D18-5997-4F6F-8D6D-17CD1A12E4E4}">
      <dgm:prSet phldrT="[Texto]" custT="1"/>
      <dgm:spPr>
        <a:solidFill>
          <a:srgbClr val="C00000"/>
        </a:solidFill>
      </dgm:spPr>
      <dgm:t>
        <a:bodyPr/>
        <a:lstStyle/>
        <a:p>
          <a:r>
            <a:rPr lang="eu-ES" sz="2400" b="1" noProof="0" dirty="0" smtClean="0"/>
            <a:t>Egitasmoaren urteko zehaztapena </a:t>
          </a:r>
          <a:endParaRPr lang="eu-ES" sz="2400" b="1" noProof="0" dirty="0"/>
        </a:p>
      </dgm:t>
    </dgm:pt>
    <dgm:pt modelId="{5BEDE6CE-E1DA-440C-AD5C-6CD493391577}" type="parTrans" cxnId="{F3D132A5-E3D7-41F6-AC5A-67B8BC00A860}">
      <dgm:prSet/>
      <dgm:spPr/>
      <dgm:t>
        <a:bodyPr/>
        <a:lstStyle/>
        <a:p>
          <a:endParaRPr lang="es-ES"/>
        </a:p>
      </dgm:t>
    </dgm:pt>
    <dgm:pt modelId="{F5E8255F-1026-4A59-AC16-DEB837EDD729}" type="sibTrans" cxnId="{F3D132A5-E3D7-41F6-AC5A-67B8BC00A860}">
      <dgm:prSet/>
      <dgm:spPr/>
      <dgm:t>
        <a:bodyPr/>
        <a:lstStyle/>
        <a:p>
          <a:endParaRPr lang="es-ES"/>
        </a:p>
      </dgm:t>
    </dgm:pt>
    <dgm:pt modelId="{D9C6A0C7-FB9B-4C22-8E2C-8805D2F3FCF5}">
      <dgm:prSet phldrT="[Texto]" custT="1"/>
      <dgm:spPr>
        <a:solidFill>
          <a:srgbClr val="C00000"/>
        </a:solidFill>
      </dgm:spPr>
      <dgm:t>
        <a:bodyPr/>
        <a:lstStyle/>
        <a:p>
          <a:r>
            <a:rPr lang="eu-ES" sz="2400" b="1" noProof="0" dirty="0" smtClean="0"/>
            <a:t>Ezagutaraztea</a:t>
          </a:r>
          <a:endParaRPr lang="eu-ES" sz="2400" b="1" noProof="0" dirty="0"/>
        </a:p>
      </dgm:t>
    </dgm:pt>
    <dgm:pt modelId="{FE36D3CC-3D82-4DA4-B51A-A34EBD6EBDFA}" type="parTrans" cxnId="{A9DD24E3-950F-437C-9B42-10C685214BD1}">
      <dgm:prSet/>
      <dgm:spPr/>
      <dgm:t>
        <a:bodyPr/>
        <a:lstStyle/>
        <a:p>
          <a:endParaRPr lang="es-ES"/>
        </a:p>
      </dgm:t>
    </dgm:pt>
    <dgm:pt modelId="{3E53AB54-9BB4-453C-812D-EC8972D43073}" type="sibTrans" cxnId="{A9DD24E3-950F-437C-9B42-10C685214BD1}">
      <dgm:prSet/>
      <dgm:spPr/>
      <dgm:t>
        <a:bodyPr/>
        <a:lstStyle/>
        <a:p>
          <a:endParaRPr lang="es-ES"/>
        </a:p>
      </dgm:t>
    </dgm:pt>
    <dgm:pt modelId="{DA8263AA-90CB-43CC-A62B-EAEBFCD56932}">
      <dgm:prSet phldrT="[Texto]" custT="1"/>
      <dgm:spPr>
        <a:solidFill>
          <a:srgbClr val="C00000"/>
        </a:solidFill>
      </dgm:spPr>
      <dgm:t>
        <a:bodyPr/>
        <a:lstStyle/>
        <a:p>
          <a:r>
            <a:rPr lang="eu-ES" sz="2400" b="1" noProof="0" dirty="0" smtClean="0"/>
            <a:t>Jarraipena eta ebaluazioa</a:t>
          </a:r>
          <a:endParaRPr lang="eu-ES" sz="2400" b="1" noProof="0" dirty="0"/>
        </a:p>
      </dgm:t>
    </dgm:pt>
    <dgm:pt modelId="{1ADE22C1-A7DE-4146-93F7-DEA148DCDF6F}" type="parTrans" cxnId="{817C64BB-2F78-4F0E-966C-CC611E58DFA1}">
      <dgm:prSet/>
      <dgm:spPr/>
      <dgm:t>
        <a:bodyPr/>
        <a:lstStyle/>
        <a:p>
          <a:endParaRPr lang="es-ES"/>
        </a:p>
      </dgm:t>
    </dgm:pt>
    <dgm:pt modelId="{70060A14-205B-41EB-A9F6-9B33580478D6}" type="sibTrans" cxnId="{817C64BB-2F78-4F0E-966C-CC611E58DFA1}">
      <dgm:prSet/>
      <dgm:spPr/>
      <dgm:t>
        <a:bodyPr/>
        <a:lstStyle/>
        <a:p>
          <a:endParaRPr lang="es-ES"/>
        </a:p>
      </dgm:t>
    </dgm:pt>
    <dgm:pt modelId="{E1E2E03B-0EBC-4AF7-AD99-CBA9B36788D1}">
      <dgm:prSet phldrT="[Texto]" custT="1"/>
      <dgm:spPr>
        <a:solidFill>
          <a:srgbClr val="C00000"/>
        </a:solidFill>
      </dgm:spPr>
      <dgm:t>
        <a:bodyPr/>
        <a:lstStyle/>
        <a:p>
          <a:r>
            <a:rPr lang="eu-ES" sz="2400" b="1" noProof="0" dirty="0" smtClean="0"/>
            <a:t>Eranskinak</a:t>
          </a:r>
          <a:endParaRPr lang="eu-ES" sz="2400" b="1" noProof="0" dirty="0"/>
        </a:p>
      </dgm:t>
    </dgm:pt>
    <dgm:pt modelId="{27D3992D-DC1C-4C60-893D-A410CDD40B85}" type="parTrans" cxnId="{64B15297-6C4E-40FE-BCE4-92B31303AD6B}">
      <dgm:prSet/>
      <dgm:spPr/>
      <dgm:t>
        <a:bodyPr/>
        <a:lstStyle/>
        <a:p>
          <a:endParaRPr lang="es-ES"/>
        </a:p>
      </dgm:t>
    </dgm:pt>
    <dgm:pt modelId="{D2754927-14C0-4073-8E4B-5BBE35C8EA27}" type="sibTrans" cxnId="{64B15297-6C4E-40FE-BCE4-92B31303AD6B}">
      <dgm:prSet/>
      <dgm:spPr/>
      <dgm:t>
        <a:bodyPr/>
        <a:lstStyle/>
        <a:p>
          <a:endParaRPr lang="es-ES"/>
        </a:p>
      </dgm:t>
    </dgm:pt>
    <dgm:pt modelId="{42F04D8A-22F8-430B-A80E-7E707345B038}" type="pres">
      <dgm:prSet presAssocID="{8E2DBB65-A359-4EA7-9CF1-111536717E44}" presName="diagram" presStyleCnt="0">
        <dgm:presLayoutVars>
          <dgm:dir/>
          <dgm:resizeHandles val="exact"/>
        </dgm:presLayoutVars>
      </dgm:prSet>
      <dgm:spPr/>
      <dgm:t>
        <a:bodyPr/>
        <a:lstStyle/>
        <a:p>
          <a:endParaRPr lang="es-ES"/>
        </a:p>
      </dgm:t>
    </dgm:pt>
    <dgm:pt modelId="{FF605D14-81B3-4537-B7FF-0C264604887C}" type="pres">
      <dgm:prSet presAssocID="{FDF57EDA-F711-4DE5-AE41-EEE646D78F5A}" presName="node" presStyleLbl="node1" presStyleIdx="0" presStyleCnt="5">
        <dgm:presLayoutVars>
          <dgm:bulletEnabled val="1"/>
        </dgm:presLayoutVars>
      </dgm:prSet>
      <dgm:spPr/>
      <dgm:t>
        <a:bodyPr/>
        <a:lstStyle/>
        <a:p>
          <a:endParaRPr lang="es-ES"/>
        </a:p>
      </dgm:t>
    </dgm:pt>
    <dgm:pt modelId="{5F4972AF-DA4A-4DB2-8F4E-E60604B29EC3}" type="pres">
      <dgm:prSet presAssocID="{427ED507-F8B1-443C-A957-3C335A8F9291}" presName="sibTrans" presStyleCnt="0"/>
      <dgm:spPr/>
    </dgm:pt>
    <dgm:pt modelId="{3A74C248-4B46-46FE-8538-3596118C2000}" type="pres">
      <dgm:prSet presAssocID="{5EEB2D18-5997-4F6F-8D6D-17CD1A12E4E4}" presName="node" presStyleLbl="node1" presStyleIdx="1" presStyleCnt="5">
        <dgm:presLayoutVars>
          <dgm:bulletEnabled val="1"/>
        </dgm:presLayoutVars>
      </dgm:prSet>
      <dgm:spPr/>
      <dgm:t>
        <a:bodyPr/>
        <a:lstStyle/>
        <a:p>
          <a:endParaRPr lang="es-ES"/>
        </a:p>
      </dgm:t>
    </dgm:pt>
    <dgm:pt modelId="{9D11D927-92A5-45CD-B5EA-65FC5BD36B92}" type="pres">
      <dgm:prSet presAssocID="{F5E8255F-1026-4A59-AC16-DEB837EDD729}" presName="sibTrans" presStyleCnt="0"/>
      <dgm:spPr/>
    </dgm:pt>
    <dgm:pt modelId="{3EBA3C28-42D9-4B6F-B846-44968CDDF943}" type="pres">
      <dgm:prSet presAssocID="{D9C6A0C7-FB9B-4C22-8E2C-8805D2F3FCF5}" presName="node" presStyleLbl="node1" presStyleIdx="2" presStyleCnt="5">
        <dgm:presLayoutVars>
          <dgm:bulletEnabled val="1"/>
        </dgm:presLayoutVars>
      </dgm:prSet>
      <dgm:spPr/>
      <dgm:t>
        <a:bodyPr/>
        <a:lstStyle/>
        <a:p>
          <a:endParaRPr lang="es-ES"/>
        </a:p>
      </dgm:t>
    </dgm:pt>
    <dgm:pt modelId="{8D8A978E-36A9-4122-9FF8-78C56EE48FF5}" type="pres">
      <dgm:prSet presAssocID="{3E53AB54-9BB4-453C-812D-EC8972D43073}" presName="sibTrans" presStyleCnt="0"/>
      <dgm:spPr/>
    </dgm:pt>
    <dgm:pt modelId="{C8206170-8860-4305-94E3-4859C62B8A88}" type="pres">
      <dgm:prSet presAssocID="{DA8263AA-90CB-43CC-A62B-EAEBFCD56932}" presName="node" presStyleLbl="node1" presStyleIdx="3" presStyleCnt="5" custLinFactNeighborX="2589" custLinFactNeighborY="-4315">
        <dgm:presLayoutVars>
          <dgm:bulletEnabled val="1"/>
        </dgm:presLayoutVars>
      </dgm:prSet>
      <dgm:spPr/>
      <dgm:t>
        <a:bodyPr/>
        <a:lstStyle/>
        <a:p>
          <a:endParaRPr lang="es-ES"/>
        </a:p>
      </dgm:t>
    </dgm:pt>
    <dgm:pt modelId="{397D27DC-EE7B-43FA-8D0A-6B3F543F6C21}" type="pres">
      <dgm:prSet presAssocID="{70060A14-205B-41EB-A9F6-9B33580478D6}" presName="sibTrans" presStyleCnt="0"/>
      <dgm:spPr/>
    </dgm:pt>
    <dgm:pt modelId="{70A755DC-179C-4C8B-9342-C8BA7F0CE8FC}" type="pres">
      <dgm:prSet presAssocID="{E1E2E03B-0EBC-4AF7-AD99-CBA9B36788D1}" presName="node" presStyleLbl="node1" presStyleIdx="4" presStyleCnt="5">
        <dgm:presLayoutVars>
          <dgm:bulletEnabled val="1"/>
        </dgm:presLayoutVars>
      </dgm:prSet>
      <dgm:spPr/>
      <dgm:t>
        <a:bodyPr/>
        <a:lstStyle/>
        <a:p>
          <a:endParaRPr lang="es-ES"/>
        </a:p>
      </dgm:t>
    </dgm:pt>
  </dgm:ptLst>
  <dgm:cxnLst>
    <dgm:cxn modelId="{F8DECFB2-ADF4-4016-95A4-6C5D3D47C0DF}" type="presOf" srcId="{5EEB2D18-5997-4F6F-8D6D-17CD1A12E4E4}" destId="{3A74C248-4B46-46FE-8538-3596118C2000}" srcOrd="0" destOrd="0" presId="urn:microsoft.com/office/officeart/2005/8/layout/default"/>
    <dgm:cxn modelId="{68196FB8-6ADD-44D4-803E-167FCBD4CB85}" srcId="{8E2DBB65-A359-4EA7-9CF1-111536717E44}" destId="{FDF57EDA-F711-4DE5-AE41-EEE646D78F5A}" srcOrd="0" destOrd="0" parTransId="{C5A9D334-D3DB-4F0F-AFC2-40C241742F78}" sibTransId="{427ED507-F8B1-443C-A957-3C335A8F9291}"/>
    <dgm:cxn modelId="{817C64BB-2F78-4F0E-966C-CC611E58DFA1}" srcId="{8E2DBB65-A359-4EA7-9CF1-111536717E44}" destId="{DA8263AA-90CB-43CC-A62B-EAEBFCD56932}" srcOrd="3" destOrd="0" parTransId="{1ADE22C1-A7DE-4146-93F7-DEA148DCDF6F}" sibTransId="{70060A14-205B-41EB-A9F6-9B33580478D6}"/>
    <dgm:cxn modelId="{E6A4D905-64F9-4C0F-8FD2-25ED5CF04FE3}" type="presOf" srcId="{E1E2E03B-0EBC-4AF7-AD99-CBA9B36788D1}" destId="{70A755DC-179C-4C8B-9342-C8BA7F0CE8FC}" srcOrd="0" destOrd="0" presId="urn:microsoft.com/office/officeart/2005/8/layout/default"/>
    <dgm:cxn modelId="{BD9089C9-030E-464E-8FCB-204E9E89D41B}" type="presOf" srcId="{FDF57EDA-F711-4DE5-AE41-EEE646D78F5A}" destId="{FF605D14-81B3-4537-B7FF-0C264604887C}" srcOrd="0" destOrd="0" presId="urn:microsoft.com/office/officeart/2005/8/layout/default"/>
    <dgm:cxn modelId="{64B15297-6C4E-40FE-BCE4-92B31303AD6B}" srcId="{8E2DBB65-A359-4EA7-9CF1-111536717E44}" destId="{E1E2E03B-0EBC-4AF7-AD99-CBA9B36788D1}" srcOrd="4" destOrd="0" parTransId="{27D3992D-DC1C-4C60-893D-A410CDD40B85}" sibTransId="{D2754927-14C0-4073-8E4B-5BBE35C8EA27}"/>
    <dgm:cxn modelId="{8FEBBF0E-AFCF-4E98-9A34-9A5AEAC37940}" type="presOf" srcId="{8E2DBB65-A359-4EA7-9CF1-111536717E44}" destId="{42F04D8A-22F8-430B-A80E-7E707345B038}" srcOrd="0" destOrd="0" presId="urn:microsoft.com/office/officeart/2005/8/layout/default"/>
    <dgm:cxn modelId="{A9DD24E3-950F-437C-9B42-10C685214BD1}" srcId="{8E2DBB65-A359-4EA7-9CF1-111536717E44}" destId="{D9C6A0C7-FB9B-4C22-8E2C-8805D2F3FCF5}" srcOrd="2" destOrd="0" parTransId="{FE36D3CC-3D82-4DA4-B51A-A34EBD6EBDFA}" sibTransId="{3E53AB54-9BB4-453C-812D-EC8972D43073}"/>
    <dgm:cxn modelId="{F3D132A5-E3D7-41F6-AC5A-67B8BC00A860}" srcId="{8E2DBB65-A359-4EA7-9CF1-111536717E44}" destId="{5EEB2D18-5997-4F6F-8D6D-17CD1A12E4E4}" srcOrd="1" destOrd="0" parTransId="{5BEDE6CE-E1DA-440C-AD5C-6CD493391577}" sibTransId="{F5E8255F-1026-4A59-AC16-DEB837EDD729}"/>
    <dgm:cxn modelId="{EE522AEC-921C-4CB8-B08B-A187CB65A9F6}" type="presOf" srcId="{DA8263AA-90CB-43CC-A62B-EAEBFCD56932}" destId="{C8206170-8860-4305-94E3-4859C62B8A88}" srcOrd="0" destOrd="0" presId="urn:microsoft.com/office/officeart/2005/8/layout/default"/>
    <dgm:cxn modelId="{CC57DC2A-C257-49D6-980F-0E25A8BCC31A}" type="presOf" srcId="{D9C6A0C7-FB9B-4C22-8E2C-8805D2F3FCF5}" destId="{3EBA3C28-42D9-4B6F-B846-44968CDDF943}" srcOrd="0" destOrd="0" presId="urn:microsoft.com/office/officeart/2005/8/layout/default"/>
    <dgm:cxn modelId="{FB5F2994-C19A-48FB-8CB8-5B5800B7E91D}" type="presParOf" srcId="{42F04D8A-22F8-430B-A80E-7E707345B038}" destId="{FF605D14-81B3-4537-B7FF-0C264604887C}" srcOrd="0" destOrd="0" presId="urn:microsoft.com/office/officeart/2005/8/layout/default"/>
    <dgm:cxn modelId="{F3011757-F335-4F90-BD07-FCA7ABB6C3C8}" type="presParOf" srcId="{42F04D8A-22F8-430B-A80E-7E707345B038}" destId="{5F4972AF-DA4A-4DB2-8F4E-E60604B29EC3}" srcOrd="1" destOrd="0" presId="urn:microsoft.com/office/officeart/2005/8/layout/default"/>
    <dgm:cxn modelId="{368E3B14-F4E4-4E79-9566-1C962936A76B}" type="presParOf" srcId="{42F04D8A-22F8-430B-A80E-7E707345B038}" destId="{3A74C248-4B46-46FE-8538-3596118C2000}" srcOrd="2" destOrd="0" presId="urn:microsoft.com/office/officeart/2005/8/layout/default"/>
    <dgm:cxn modelId="{3A6D52DC-F16D-42AC-AD5F-20119E29D8AA}" type="presParOf" srcId="{42F04D8A-22F8-430B-A80E-7E707345B038}" destId="{9D11D927-92A5-45CD-B5EA-65FC5BD36B92}" srcOrd="3" destOrd="0" presId="urn:microsoft.com/office/officeart/2005/8/layout/default"/>
    <dgm:cxn modelId="{8D128B21-1FE3-44A3-BD6D-DB54D2FE84F1}" type="presParOf" srcId="{42F04D8A-22F8-430B-A80E-7E707345B038}" destId="{3EBA3C28-42D9-4B6F-B846-44968CDDF943}" srcOrd="4" destOrd="0" presId="urn:microsoft.com/office/officeart/2005/8/layout/default"/>
    <dgm:cxn modelId="{DCA26D2E-E8CB-4AD1-BB96-03F04871405D}" type="presParOf" srcId="{42F04D8A-22F8-430B-A80E-7E707345B038}" destId="{8D8A978E-36A9-4122-9FF8-78C56EE48FF5}" srcOrd="5" destOrd="0" presId="urn:microsoft.com/office/officeart/2005/8/layout/default"/>
    <dgm:cxn modelId="{2F87C66F-B726-4541-9AA7-AD2DDBEDCC2A}" type="presParOf" srcId="{42F04D8A-22F8-430B-A80E-7E707345B038}" destId="{C8206170-8860-4305-94E3-4859C62B8A88}" srcOrd="6" destOrd="0" presId="urn:microsoft.com/office/officeart/2005/8/layout/default"/>
    <dgm:cxn modelId="{06631AC8-20BE-460B-9AB4-009B1F8AC11D}" type="presParOf" srcId="{42F04D8A-22F8-430B-A80E-7E707345B038}" destId="{397D27DC-EE7B-43FA-8D0A-6B3F543F6C21}" srcOrd="7" destOrd="0" presId="urn:microsoft.com/office/officeart/2005/8/layout/default"/>
    <dgm:cxn modelId="{0F3F52F4-626D-4921-80A8-B14BE2C6B64B}" type="presParOf" srcId="{42F04D8A-22F8-430B-A80E-7E707345B038}" destId="{70A755DC-179C-4C8B-9342-C8BA7F0CE8FC}"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C76507-82DE-4E02-8ED0-AB9D8AC39B1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06F521FA-A065-4A51-B789-E0DDACD9001E}">
      <dgm:prSet phldrT="[Texto]" custT="1"/>
      <dgm:spPr>
        <a:solidFill>
          <a:schemeClr val="bg2">
            <a:lumMod val="10000"/>
          </a:schemeClr>
        </a:solidFill>
      </dgm:spPr>
      <dgm:t>
        <a:bodyPr/>
        <a:lstStyle/>
        <a:p>
          <a:r>
            <a:rPr lang="eu-ES" sz="2400" b="1" noProof="0" dirty="0" smtClean="0"/>
            <a:t>Enpatia</a:t>
          </a:r>
        </a:p>
        <a:p>
          <a:r>
            <a:rPr lang="eu-ES" sz="2400" b="1" noProof="0" dirty="0" smtClean="0"/>
            <a:t>Ulermena</a:t>
          </a:r>
          <a:endParaRPr lang="eu-ES" sz="2400" b="1" noProof="0" dirty="0"/>
        </a:p>
      </dgm:t>
    </dgm:pt>
    <dgm:pt modelId="{A70A2658-3354-44DF-88DC-D4ED7CA0CE5F}" type="parTrans" cxnId="{41FFFBD7-29A6-4CD0-B29F-228E52A7CD61}">
      <dgm:prSet/>
      <dgm:spPr/>
      <dgm:t>
        <a:bodyPr/>
        <a:lstStyle/>
        <a:p>
          <a:endParaRPr lang="es-ES"/>
        </a:p>
      </dgm:t>
    </dgm:pt>
    <dgm:pt modelId="{C8F9B3D0-D5CE-414A-BCE2-30E40E68D27D}" type="sibTrans" cxnId="{41FFFBD7-29A6-4CD0-B29F-228E52A7CD61}">
      <dgm:prSet/>
      <dgm:spPr/>
      <dgm:t>
        <a:bodyPr/>
        <a:lstStyle/>
        <a:p>
          <a:endParaRPr lang="es-ES"/>
        </a:p>
      </dgm:t>
    </dgm:pt>
    <dgm:pt modelId="{E8119FD0-63C0-41D7-9F3A-5FCEF61C6556}">
      <dgm:prSet phldrT="[Texto]" custT="1"/>
      <dgm:spPr>
        <a:solidFill>
          <a:schemeClr val="tx1">
            <a:lumMod val="95000"/>
            <a:lumOff val="5000"/>
          </a:schemeClr>
        </a:solidFill>
      </dgm:spPr>
      <dgm:t>
        <a:bodyPr/>
        <a:lstStyle/>
        <a:p>
          <a:r>
            <a:rPr lang="eu-ES" sz="2400" b="1" noProof="0" dirty="0" smtClean="0"/>
            <a:t>Ez epaitu</a:t>
          </a:r>
        </a:p>
        <a:p>
          <a:r>
            <a:rPr lang="eu-ES" sz="2400" b="1" noProof="0" dirty="0" smtClean="0"/>
            <a:t>Eskuragarritasuna</a:t>
          </a:r>
          <a:endParaRPr lang="eu-ES" sz="2400" b="1" noProof="0" dirty="0"/>
        </a:p>
      </dgm:t>
    </dgm:pt>
    <dgm:pt modelId="{84212910-5932-481C-8C4E-C3CC75DDB8E1}" type="parTrans" cxnId="{0E27E31C-76E1-430C-B7AC-EF3345F49800}">
      <dgm:prSet/>
      <dgm:spPr/>
      <dgm:t>
        <a:bodyPr/>
        <a:lstStyle/>
        <a:p>
          <a:endParaRPr lang="es-ES"/>
        </a:p>
      </dgm:t>
    </dgm:pt>
    <dgm:pt modelId="{9D0957CC-3E5E-4FBE-B013-7E1698FE078D}" type="sibTrans" cxnId="{0E27E31C-76E1-430C-B7AC-EF3345F49800}">
      <dgm:prSet/>
      <dgm:spPr/>
      <dgm:t>
        <a:bodyPr/>
        <a:lstStyle/>
        <a:p>
          <a:endParaRPr lang="es-ES"/>
        </a:p>
      </dgm:t>
    </dgm:pt>
    <dgm:pt modelId="{88260603-B836-4B99-B9BE-00B547CE1383}">
      <dgm:prSet phldrT="[Texto]" custT="1"/>
      <dgm:spPr>
        <a:solidFill>
          <a:schemeClr val="tx1">
            <a:lumMod val="95000"/>
            <a:lumOff val="5000"/>
          </a:schemeClr>
        </a:solidFill>
      </dgm:spPr>
      <dgm:t>
        <a:bodyPr/>
        <a:lstStyle/>
        <a:p>
          <a:r>
            <a:rPr lang="eu-ES" sz="2400" b="1" noProof="0" dirty="0" smtClean="0"/>
            <a:t>Lankidetza</a:t>
          </a:r>
        </a:p>
        <a:p>
          <a:r>
            <a:rPr lang="eu-ES" sz="2400" b="1" noProof="0" dirty="0" smtClean="0"/>
            <a:t>Konpromiso</a:t>
          </a:r>
          <a:endParaRPr lang="eu-ES" sz="2400" b="1" noProof="0" dirty="0"/>
        </a:p>
      </dgm:t>
    </dgm:pt>
    <dgm:pt modelId="{BD2DC5D0-76D2-4CF2-A472-AE129A2B1ED4}" type="parTrans" cxnId="{EA84B965-8860-480B-9E35-273A450E1FDA}">
      <dgm:prSet/>
      <dgm:spPr/>
      <dgm:t>
        <a:bodyPr/>
        <a:lstStyle/>
        <a:p>
          <a:endParaRPr lang="es-ES"/>
        </a:p>
      </dgm:t>
    </dgm:pt>
    <dgm:pt modelId="{540ED3F2-4218-4AB4-A340-27DF0601D165}" type="sibTrans" cxnId="{EA84B965-8860-480B-9E35-273A450E1FDA}">
      <dgm:prSet/>
      <dgm:spPr/>
      <dgm:t>
        <a:bodyPr/>
        <a:lstStyle/>
        <a:p>
          <a:endParaRPr lang="es-ES"/>
        </a:p>
      </dgm:t>
    </dgm:pt>
    <dgm:pt modelId="{BB4E3B16-6AAB-403A-9D02-00705687A4ED}">
      <dgm:prSet phldrT="[Texto]" custT="1"/>
      <dgm:spPr>
        <a:solidFill>
          <a:schemeClr val="tx1">
            <a:lumMod val="95000"/>
            <a:lumOff val="5000"/>
          </a:schemeClr>
        </a:solidFill>
      </dgm:spPr>
      <dgm:t>
        <a:bodyPr/>
        <a:lstStyle/>
        <a:p>
          <a:r>
            <a:rPr lang="eu-ES" sz="2400" b="1" noProof="0" dirty="0" smtClean="0"/>
            <a:t>Partaidetza</a:t>
          </a:r>
        </a:p>
        <a:p>
          <a:r>
            <a:rPr lang="eu-ES" sz="2400" b="1" noProof="0" dirty="0" smtClean="0"/>
            <a:t>Konfiantza</a:t>
          </a:r>
          <a:endParaRPr lang="eu-ES" sz="2400" b="1" noProof="0" dirty="0"/>
        </a:p>
      </dgm:t>
    </dgm:pt>
    <dgm:pt modelId="{34D77F6D-564B-4AFD-8C4F-3B50191870CE}" type="parTrans" cxnId="{B3616164-6A36-4A0A-87A5-ED8D6367571C}">
      <dgm:prSet/>
      <dgm:spPr/>
      <dgm:t>
        <a:bodyPr/>
        <a:lstStyle/>
        <a:p>
          <a:endParaRPr lang="es-ES"/>
        </a:p>
      </dgm:t>
    </dgm:pt>
    <dgm:pt modelId="{C61E1168-FDA6-4556-A7B2-E6D5967B53D1}" type="sibTrans" cxnId="{B3616164-6A36-4A0A-87A5-ED8D6367571C}">
      <dgm:prSet/>
      <dgm:spPr/>
      <dgm:t>
        <a:bodyPr/>
        <a:lstStyle/>
        <a:p>
          <a:endParaRPr lang="es-ES"/>
        </a:p>
      </dgm:t>
    </dgm:pt>
    <dgm:pt modelId="{F09A4EF7-62E8-4FD4-B9CC-6AEB5968159B}">
      <dgm:prSet phldrT="[Texto]" custT="1"/>
      <dgm:spPr>
        <a:solidFill>
          <a:schemeClr val="tx1">
            <a:lumMod val="95000"/>
            <a:lumOff val="5000"/>
          </a:schemeClr>
        </a:solidFill>
      </dgm:spPr>
      <dgm:t>
        <a:bodyPr/>
        <a:lstStyle/>
        <a:p>
          <a:r>
            <a:rPr lang="eu-ES" sz="2400" b="1" noProof="0" dirty="0" smtClean="0"/>
            <a:t>Errespetua</a:t>
          </a:r>
        </a:p>
        <a:p>
          <a:r>
            <a:rPr lang="eu-ES" sz="2400" b="1" noProof="0" dirty="0" smtClean="0"/>
            <a:t>Familien ahalduntzea </a:t>
          </a:r>
          <a:endParaRPr lang="eu-ES" sz="2400" b="1" noProof="0" dirty="0"/>
        </a:p>
      </dgm:t>
    </dgm:pt>
    <dgm:pt modelId="{5C938FDB-A14D-47C8-9285-6291ECDFFC67}" type="parTrans" cxnId="{70AFE8EC-E75C-4F86-9DB5-BEFA012E6ACC}">
      <dgm:prSet/>
      <dgm:spPr/>
      <dgm:t>
        <a:bodyPr/>
        <a:lstStyle/>
        <a:p>
          <a:endParaRPr lang="es-ES"/>
        </a:p>
      </dgm:t>
    </dgm:pt>
    <dgm:pt modelId="{4A3270D5-BE7B-403D-8197-AEA891455781}" type="sibTrans" cxnId="{70AFE8EC-E75C-4F86-9DB5-BEFA012E6ACC}">
      <dgm:prSet/>
      <dgm:spPr/>
      <dgm:t>
        <a:bodyPr/>
        <a:lstStyle/>
        <a:p>
          <a:endParaRPr lang="es-ES"/>
        </a:p>
      </dgm:t>
    </dgm:pt>
    <dgm:pt modelId="{F551D310-8699-42DF-877A-15FFBA34E76C}" type="pres">
      <dgm:prSet presAssocID="{CBC76507-82DE-4E02-8ED0-AB9D8AC39B1F}" presName="diagram" presStyleCnt="0">
        <dgm:presLayoutVars>
          <dgm:dir/>
          <dgm:resizeHandles val="exact"/>
        </dgm:presLayoutVars>
      </dgm:prSet>
      <dgm:spPr/>
      <dgm:t>
        <a:bodyPr/>
        <a:lstStyle/>
        <a:p>
          <a:endParaRPr lang="es-ES"/>
        </a:p>
      </dgm:t>
    </dgm:pt>
    <dgm:pt modelId="{07009FEB-4F01-4B31-9669-E0F5ACFBB188}" type="pres">
      <dgm:prSet presAssocID="{06F521FA-A065-4A51-B789-E0DDACD9001E}" presName="node" presStyleLbl="node1" presStyleIdx="0" presStyleCnt="5">
        <dgm:presLayoutVars>
          <dgm:bulletEnabled val="1"/>
        </dgm:presLayoutVars>
      </dgm:prSet>
      <dgm:spPr/>
      <dgm:t>
        <a:bodyPr/>
        <a:lstStyle/>
        <a:p>
          <a:endParaRPr lang="es-ES"/>
        </a:p>
      </dgm:t>
    </dgm:pt>
    <dgm:pt modelId="{E7D967AD-4B92-4EB4-810B-66BD0F998B73}" type="pres">
      <dgm:prSet presAssocID="{C8F9B3D0-D5CE-414A-BCE2-30E40E68D27D}" presName="sibTrans" presStyleCnt="0"/>
      <dgm:spPr/>
    </dgm:pt>
    <dgm:pt modelId="{9EF57CD5-669D-4B7B-B703-BDCA44B9D4A0}" type="pres">
      <dgm:prSet presAssocID="{E8119FD0-63C0-41D7-9F3A-5FCEF61C6556}" presName="node" presStyleLbl="node1" presStyleIdx="1" presStyleCnt="5">
        <dgm:presLayoutVars>
          <dgm:bulletEnabled val="1"/>
        </dgm:presLayoutVars>
      </dgm:prSet>
      <dgm:spPr/>
      <dgm:t>
        <a:bodyPr/>
        <a:lstStyle/>
        <a:p>
          <a:endParaRPr lang="es-ES"/>
        </a:p>
      </dgm:t>
    </dgm:pt>
    <dgm:pt modelId="{925B3191-75A7-48D0-8ED8-F16564219D79}" type="pres">
      <dgm:prSet presAssocID="{9D0957CC-3E5E-4FBE-B013-7E1698FE078D}" presName="sibTrans" presStyleCnt="0"/>
      <dgm:spPr/>
    </dgm:pt>
    <dgm:pt modelId="{7B06AC98-9B9E-4BBC-A213-3D2982166973}" type="pres">
      <dgm:prSet presAssocID="{88260603-B836-4B99-B9BE-00B547CE1383}" presName="node" presStyleLbl="node1" presStyleIdx="2" presStyleCnt="5">
        <dgm:presLayoutVars>
          <dgm:bulletEnabled val="1"/>
        </dgm:presLayoutVars>
      </dgm:prSet>
      <dgm:spPr/>
      <dgm:t>
        <a:bodyPr/>
        <a:lstStyle/>
        <a:p>
          <a:endParaRPr lang="es-ES"/>
        </a:p>
      </dgm:t>
    </dgm:pt>
    <dgm:pt modelId="{198ADDAE-76EF-4ADE-9A97-32FE31C511FD}" type="pres">
      <dgm:prSet presAssocID="{540ED3F2-4218-4AB4-A340-27DF0601D165}" presName="sibTrans" presStyleCnt="0"/>
      <dgm:spPr/>
    </dgm:pt>
    <dgm:pt modelId="{2B294E02-6D4C-4B13-B1FA-8FDB5EEE6175}" type="pres">
      <dgm:prSet presAssocID="{BB4E3B16-6AAB-403A-9D02-00705687A4ED}" presName="node" presStyleLbl="node1" presStyleIdx="3" presStyleCnt="5">
        <dgm:presLayoutVars>
          <dgm:bulletEnabled val="1"/>
        </dgm:presLayoutVars>
      </dgm:prSet>
      <dgm:spPr/>
      <dgm:t>
        <a:bodyPr/>
        <a:lstStyle/>
        <a:p>
          <a:endParaRPr lang="es-ES"/>
        </a:p>
      </dgm:t>
    </dgm:pt>
    <dgm:pt modelId="{80BDC68E-A6E5-456E-97C2-1F5A20F0B959}" type="pres">
      <dgm:prSet presAssocID="{C61E1168-FDA6-4556-A7B2-E6D5967B53D1}" presName="sibTrans" presStyleCnt="0"/>
      <dgm:spPr/>
    </dgm:pt>
    <dgm:pt modelId="{FA894AD8-BB79-4CC8-BC31-D16DAB0C265B}" type="pres">
      <dgm:prSet presAssocID="{F09A4EF7-62E8-4FD4-B9CC-6AEB5968159B}" presName="node" presStyleLbl="node1" presStyleIdx="4" presStyleCnt="5">
        <dgm:presLayoutVars>
          <dgm:bulletEnabled val="1"/>
        </dgm:presLayoutVars>
      </dgm:prSet>
      <dgm:spPr/>
      <dgm:t>
        <a:bodyPr/>
        <a:lstStyle/>
        <a:p>
          <a:endParaRPr lang="es-ES"/>
        </a:p>
      </dgm:t>
    </dgm:pt>
  </dgm:ptLst>
  <dgm:cxnLst>
    <dgm:cxn modelId="{5D5B08E5-A919-4F15-9281-57C20F5EFF0C}" type="presOf" srcId="{88260603-B836-4B99-B9BE-00B547CE1383}" destId="{7B06AC98-9B9E-4BBC-A213-3D2982166973}" srcOrd="0" destOrd="0" presId="urn:microsoft.com/office/officeart/2005/8/layout/default"/>
    <dgm:cxn modelId="{0E27E31C-76E1-430C-B7AC-EF3345F49800}" srcId="{CBC76507-82DE-4E02-8ED0-AB9D8AC39B1F}" destId="{E8119FD0-63C0-41D7-9F3A-5FCEF61C6556}" srcOrd="1" destOrd="0" parTransId="{84212910-5932-481C-8C4E-C3CC75DDB8E1}" sibTransId="{9D0957CC-3E5E-4FBE-B013-7E1698FE078D}"/>
    <dgm:cxn modelId="{70AFE8EC-E75C-4F86-9DB5-BEFA012E6ACC}" srcId="{CBC76507-82DE-4E02-8ED0-AB9D8AC39B1F}" destId="{F09A4EF7-62E8-4FD4-B9CC-6AEB5968159B}" srcOrd="4" destOrd="0" parTransId="{5C938FDB-A14D-47C8-9285-6291ECDFFC67}" sibTransId="{4A3270D5-BE7B-403D-8197-AEA891455781}"/>
    <dgm:cxn modelId="{D8BA8669-74BB-45AC-980D-EDE211C7FF43}" type="presOf" srcId="{F09A4EF7-62E8-4FD4-B9CC-6AEB5968159B}" destId="{FA894AD8-BB79-4CC8-BC31-D16DAB0C265B}" srcOrd="0" destOrd="0" presId="urn:microsoft.com/office/officeart/2005/8/layout/default"/>
    <dgm:cxn modelId="{4D5ADC42-43DA-4B71-AED9-B26BEA4BB72C}" type="presOf" srcId="{CBC76507-82DE-4E02-8ED0-AB9D8AC39B1F}" destId="{F551D310-8699-42DF-877A-15FFBA34E76C}" srcOrd="0" destOrd="0" presId="urn:microsoft.com/office/officeart/2005/8/layout/default"/>
    <dgm:cxn modelId="{EA84B965-8860-480B-9E35-273A450E1FDA}" srcId="{CBC76507-82DE-4E02-8ED0-AB9D8AC39B1F}" destId="{88260603-B836-4B99-B9BE-00B547CE1383}" srcOrd="2" destOrd="0" parTransId="{BD2DC5D0-76D2-4CF2-A472-AE129A2B1ED4}" sibTransId="{540ED3F2-4218-4AB4-A340-27DF0601D165}"/>
    <dgm:cxn modelId="{B3616164-6A36-4A0A-87A5-ED8D6367571C}" srcId="{CBC76507-82DE-4E02-8ED0-AB9D8AC39B1F}" destId="{BB4E3B16-6AAB-403A-9D02-00705687A4ED}" srcOrd="3" destOrd="0" parTransId="{34D77F6D-564B-4AFD-8C4F-3B50191870CE}" sibTransId="{C61E1168-FDA6-4556-A7B2-E6D5967B53D1}"/>
    <dgm:cxn modelId="{24DDF6B2-A9AF-4D6C-9D1E-243B6F114128}" type="presOf" srcId="{BB4E3B16-6AAB-403A-9D02-00705687A4ED}" destId="{2B294E02-6D4C-4B13-B1FA-8FDB5EEE6175}" srcOrd="0" destOrd="0" presId="urn:microsoft.com/office/officeart/2005/8/layout/default"/>
    <dgm:cxn modelId="{A3EF1A51-7111-4431-8AD2-D83697AA170C}" type="presOf" srcId="{E8119FD0-63C0-41D7-9F3A-5FCEF61C6556}" destId="{9EF57CD5-669D-4B7B-B703-BDCA44B9D4A0}" srcOrd="0" destOrd="0" presId="urn:microsoft.com/office/officeart/2005/8/layout/default"/>
    <dgm:cxn modelId="{E62141BD-8B5C-4885-8C46-6EE96CAEE4B7}" type="presOf" srcId="{06F521FA-A065-4A51-B789-E0DDACD9001E}" destId="{07009FEB-4F01-4B31-9669-E0F5ACFBB188}" srcOrd="0" destOrd="0" presId="urn:microsoft.com/office/officeart/2005/8/layout/default"/>
    <dgm:cxn modelId="{41FFFBD7-29A6-4CD0-B29F-228E52A7CD61}" srcId="{CBC76507-82DE-4E02-8ED0-AB9D8AC39B1F}" destId="{06F521FA-A065-4A51-B789-E0DDACD9001E}" srcOrd="0" destOrd="0" parTransId="{A70A2658-3354-44DF-88DC-D4ED7CA0CE5F}" sibTransId="{C8F9B3D0-D5CE-414A-BCE2-30E40E68D27D}"/>
    <dgm:cxn modelId="{E897D228-6E6B-4D27-9216-C31FE130647B}" type="presParOf" srcId="{F551D310-8699-42DF-877A-15FFBA34E76C}" destId="{07009FEB-4F01-4B31-9669-E0F5ACFBB188}" srcOrd="0" destOrd="0" presId="urn:microsoft.com/office/officeart/2005/8/layout/default"/>
    <dgm:cxn modelId="{DFDB2095-7EE3-4EEB-8821-D23E05717F2F}" type="presParOf" srcId="{F551D310-8699-42DF-877A-15FFBA34E76C}" destId="{E7D967AD-4B92-4EB4-810B-66BD0F998B73}" srcOrd="1" destOrd="0" presId="urn:microsoft.com/office/officeart/2005/8/layout/default"/>
    <dgm:cxn modelId="{227222ED-ED79-47D8-988D-4DC19BAE8B00}" type="presParOf" srcId="{F551D310-8699-42DF-877A-15FFBA34E76C}" destId="{9EF57CD5-669D-4B7B-B703-BDCA44B9D4A0}" srcOrd="2" destOrd="0" presId="urn:microsoft.com/office/officeart/2005/8/layout/default"/>
    <dgm:cxn modelId="{E72D7752-0FE3-453C-8E5A-0BDFC710FEA7}" type="presParOf" srcId="{F551D310-8699-42DF-877A-15FFBA34E76C}" destId="{925B3191-75A7-48D0-8ED8-F16564219D79}" srcOrd="3" destOrd="0" presId="urn:microsoft.com/office/officeart/2005/8/layout/default"/>
    <dgm:cxn modelId="{303E4351-3269-42EC-8F74-33D198FC1B03}" type="presParOf" srcId="{F551D310-8699-42DF-877A-15FFBA34E76C}" destId="{7B06AC98-9B9E-4BBC-A213-3D2982166973}" srcOrd="4" destOrd="0" presId="urn:microsoft.com/office/officeart/2005/8/layout/default"/>
    <dgm:cxn modelId="{7E8250AF-2505-4F51-A3BC-253407817492}" type="presParOf" srcId="{F551D310-8699-42DF-877A-15FFBA34E76C}" destId="{198ADDAE-76EF-4ADE-9A97-32FE31C511FD}" srcOrd="5" destOrd="0" presId="urn:microsoft.com/office/officeart/2005/8/layout/default"/>
    <dgm:cxn modelId="{825CCF6E-710D-41AD-9BFB-BAB6DB48630C}" type="presParOf" srcId="{F551D310-8699-42DF-877A-15FFBA34E76C}" destId="{2B294E02-6D4C-4B13-B1FA-8FDB5EEE6175}" srcOrd="6" destOrd="0" presId="urn:microsoft.com/office/officeart/2005/8/layout/default"/>
    <dgm:cxn modelId="{0F453BBF-417E-48D0-862C-0A995AF6D056}" type="presParOf" srcId="{F551D310-8699-42DF-877A-15FFBA34E76C}" destId="{80BDC68E-A6E5-456E-97C2-1F5A20F0B959}" srcOrd="7" destOrd="0" presId="urn:microsoft.com/office/officeart/2005/8/layout/default"/>
    <dgm:cxn modelId="{C8768CF8-B371-4D8F-A550-602A56D8A40C}" type="presParOf" srcId="{F551D310-8699-42DF-877A-15FFBA34E76C}" destId="{FA894AD8-BB79-4CC8-BC31-D16DAB0C265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24308A-6CA6-4C93-84A7-186BD27F1EA7}"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ES"/>
        </a:p>
      </dgm:t>
    </dgm:pt>
    <dgm:pt modelId="{7609E6D0-C34D-4F9B-B30D-9A3AFD7E02D2}">
      <dgm:prSet phldrT="[Texto]" custT="1"/>
      <dgm:spPr>
        <a:solidFill>
          <a:schemeClr val="accent1">
            <a:lumMod val="50000"/>
          </a:schemeClr>
        </a:solidFill>
      </dgm:spPr>
      <dgm:t>
        <a:bodyPr/>
        <a:lstStyle/>
        <a:p>
          <a:r>
            <a:rPr lang="eu-ES" sz="2400" b="1" noProof="0" dirty="0" smtClean="0"/>
            <a:t>Egitarauak</a:t>
          </a:r>
          <a:endParaRPr lang="eu-ES" sz="2400" b="1" noProof="0" dirty="0"/>
        </a:p>
      </dgm:t>
    </dgm:pt>
    <dgm:pt modelId="{A5FE3189-D413-49A2-8A20-08CD5EA8FE26}" type="parTrans" cxnId="{7DE742B9-A400-4038-BA50-927F7474897C}">
      <dgm:prSet/>
      <dgm:spPr/>
      <dgm:t>
        <a:bodyPr/>
        <a:lstStyle/>
        <a:p>
          <a:endParaRPr lang="es-ES"/>
        </a:p>
      </dgm:t>
    </dgm:pt>
    <dgm:pt modelId="{5B2A5DC2-C2FB-4D38-A764-E935EEB2113B}" type="sibTrans" cxnId="{7DE742B9-A400-4038-BA50-927F7474897C}">
      <dgm:prSet custT="1"/>
      <dgm:spPr>
        <a:solidFill>
          <a:schemeClr val="accent1">
            <a:lumMod val="50000"/>
          </a:schemeClr>
        </a:solidFill>
      </dgm:spPr>
      <dgm:t>
        <a:bodyPr/>
        <a:lstStyle/>
        <a:p>
          <a:r>
            <a:rPr lang="eu-ES" sz="2400" b="1" noProof="0" dirty="0" smtClean="0"/>
            <a:t>Bilerak</a:t>
          </a:r>
          <a:endParaRPr lang="eu-ES" sz="2400" b="1" noProof="0" dirty="0"/>
        </a:p>
      </dgm:t>
    </dgm:pt>
    <dgm:pt modelId="{1600D29B-9E1E-4B62-9311-56FD85070574}">
      <dgm:prSet phldrT="[Texto]" phldr="1"/>
      <dgm:spPr/>
      <dgm:t>
        <a:bodyPr/>
        <a:lstStyle/>
        <a:p>
          <a:endParaRPr lang="es-ES" dirty="0"/>
        </a:p>
      </dgm:t>
    </dgm:pt>
    <dgm:pt modelId="{40647CE5-9680-441D-8E0C-8D214963EED3}" type="parTrans" cxnId="{3F351A77-44BB-4724-B63E-EBF5CDEA1481}">
      <dgm:prSet/>
      <dgm:spPr/>
      <dgm:t>
        <a:bodyPr/>
        <a:lstStyle/>
        <a:p>
          <a:endParaRPr lang="es-ES"/>
        </a:p>
      </dgm:t>
    </dgm:pt>
    <dgm:pt modelId="{B03426D5-75D0-4FF1-8DAD-D6E92A6FD8CF}" type="sibTrans" cxnId="{3F351A77-44BB-4724-B63E-EBF5CDEA1481}">
      <dgm:prSet/>
      <dgm:spPr/>
      <dgm:t>
        <a:bodyPr/>
        <a:lstStyle/>
        <a:p>
          <a:endParaRPr lang="es-ES"/>
        </a:p>
      </dgm:t>
    </dgm:pt>
    <dgm:pt modelId="{0A5D3D47-92AB-485F-A4D1-7B7A6BE7226B}">
      <dgm:prSet phldrT="[Texto]" custT="1"/>
      <dgm:spPr>
        <a:solidFill>
          <a:schemeClr val="accent1">
            <a:lumMod val="50000"/>
          </a:schemeClr>
        </a:solidFill>
      </dgm:spPr>
      <dgm:t>
        <a:bodyPr/>
        <a:lstStyle/>
        <a:p>
          <a:r>
            <a:rPr lang="es-ES" sz="2000" b="1" dirty="0" smtClean="0"/>
            <a:t>Web</a:t>
          </a:r>
        </a:p>
        <a:p>
          <a:r>
            <a:rPr lang="eu-ES" sz="2000" b="1" noProof="0" dirty="0" smtClean="0"/>
            <a:t>Notak</a:t>
          </a:r>
          <a:endParaRPr lang="eu-ES" sz="2000" b="1" noProof="0" dirty="0"/>
        </a:p>
      </dgm:t>
    </dgm:pt>
    <dgm:pt modelId="{D6609CCC-E3A9-48B7-B812-7843B14CBD17}" type="parTrans" cxnId="{40F4D464-A723-42B1-BCFA-5BB5C4734CFB}">
      <dgm:prSet/>
      <dgm:spPr/>
      <dgm:t>
        <a:bodyPr/>
        <a:lstStyle/>
        <a:p>
          <a:endParaRPr lang="es-ES"/>
        </a:p>
      </dgm:t>
    </dgm:pt>
    <dgm:pt modelId="{45FCDF3B-F985-49CB-9808-8A3B1BCDBFDC}" type="sibTrans" cxnId="{40F4D464-A723-42B1-BCFA-5BB5C4734CFB}">
      <dgm:prSet custT="1"/>
      <dgm:spPr>
        <a:solidFill>
          <a:schemeClr val="accent1">
            <a:lumMod val="50000"/>
          </a:schemeClr>
        </a:solidFill>
      </dgm:spPr>
      <dgm:t>
        <a:bodyPr/>
        <a:lstStyle/>
        <a:p>
          <a:r>
            <a:rPr lang="eu-ES" sz="2400" b="1" noProof="0" dirty="0" smtClean="0"/>
            <a:t>Hitzaldiak</a:t>
          </a:r>
        </a:p>
        <a:p>
          <a:r>
            <a:rPr lang="eu-ES" sz="2400" b="1" noProof="0" dirty="0" smtClean="0"/>
            <a:t>Tailerrak</a:t>
          </a:r>
          <a:endParaRPr lang="eu-ES" sz="2400" b="1" noProof="0" dirty="0"/>
        </a:p>
      </dgm:t>
    </dgm:pt>
    <dgm:pt modelId="{1BCCD616-6FC4-4BBF-9C5E-3EA255AB6371}">
      <dgm:prSet phldrT="[Texto]" phldr="1"/>
      <dgm:spPr/>
      <dgm:t>
        <a:bodyPr/>
        <a:lstStyle/>
        <a:p>
          <a:endParaRPr lang="es-ES" b="1" dirty="0"/>
        </a:p>
      </dgm:t>
    </dgm:pt>
    <dgm:pt modelId="{B660FA9E-73C5-47F0-8C3C-676C061C1549}" type="parTrans" cxnId="{B4D8CF52-056C-4E77-85E5-17A31C400350}">
      <dgm:prSet/>
      <dgm:spPr/>
      <dgm:t>
        <a:bodyPr/>
        <a:lstStyle/>
        <a:p>
          <a:endParaRPr lang="es-ES"/>
        </a:p>
      </dgm:t>
    </dgm:pt>
    <dgm:pt modelId="{E6804A16-A59B-4034-A2E9-4B53CDAA57B8}" type="sibTrans" cxnId="{B4D8CF52-056C-4E77-85E5-17A31C400350}">
      <dgm:prSet/>
      <dgm:spPr/>
      <dgm:t>
        <a:bodyPr/>
        <a:lstStyle/>
        <a:p>
          <a:endParaRPr lang="es-ES"/>
        </a:p>
      </dgm:t>
    </dgm:pt>
    <dgm:pt modelId="{22B16F7A-2EA8-4D08-9F4F-4189AEF4210F}">
      <dgm:prSet phldrT="[Texto]" custT="1"/>
      <dgm:spPr>
        <a:solidFill>
          <a:schemeClr val="accent1">
            <a:lumMod val="50000"/>
          </a:schemeClr>
        </a:solidFill>
      </dgm:spPr>
      <dgm:t>
        <a:bodyPr/>
        <a:lstStyle/>
        <a:p>
          <a:r>
            <a:rPr lang="eu-ES" sz="2400" b="1" noProof="0" dirty="0" smtClean="0"/>
            <a:t>Gurasoen eskola</a:t>
          </a:r>
          <a:endParaRPr lang="eu-ES" sz="2400" b="1" noProof="0" dirty="0"/>
        </a:p>
      </dgm:t>
    </dgm:pt>
    <dgm:pt modelId="{79DEBA7C-0265-467A-AFF3-A6DA87F47B2E}" type="parTrans" cxnId="{E7A6E847-C511-4A69-A820-6A8F27BDBC98}">
      <dgm:prSet/>
      <dgm:spPr/>
      <dgm:t>
        <a:bodyPr/>
        <a:lstStyle/>
        <a:p>
          <a:endParaRPr lang="es-ES"/>
        </a:p>
      </dgm:t>
    </dgm:pt>
    <dgm:pt modelId="{7A3B6C5A-8914-4302-902D-14CC8C4ED419}" type="sibTrans" cxnId="{E7A6E847-C511-4A69-A820-6A8F27BDBC98}">
      <dgm:prSet custT="1"/>
      <dgm:spPr>
        <a:solidFill>
          <a:schemeClr val="accent1">
            <a:lumMod val="50000"/>
          </a:schemeClr>
        </a:solidFill>
      </dgm:spPr>
      <dgm:t>
        <a:bodyPr/>
        <a:lstStyle/>
        <a:p>
          <a:r>
            <a:rPr lang="eu-ES" sz="2400" b="1" noProof="0" dirty="0" smtClean="0"/>
            <a:t>Batzordeak</a:t>
          </a:r>
          <a:endParaRPr lang="eu-ES" sz="2400" b="1" noProof="0" dirty="0"/>
        </a:p>
      </dgm:t>
    </dgm:pt>
    <dgm:pt modelId="{3334BC52-0D6E-49AC-9F29-7D559A18AEBF}">
      <dgm:prSet phldrT="[Texto]" phldr="1"/>
      <dgm:spPr/>
      <dgm:t>
        <a:bodyPr/>
        <a:lstStyle/>
        <a:p>
          <a:endParaRPr lang="es-ES" dirty="0"/>
        </a:p>
      </dgm:t>
    </dgm:pt>
    <dgm:pt modelId="{D1E192C2-9614-4F1C-B33F-52F80A6068D8}" type="parTrans" cxnId="{FC00583D-1607-4D17-BF9C-E1AF93B51E97}">
      <dgm:prSet/>
      <dgm:spPr/>
      <dgm:t>
        <a:bodyPr/>
        <a:lstStyle/>
        <a:p>
          <a:endParaRPr lang="es-ES"/>
        </a:p>
      </dgm:t>
    </dgm:pt>
    <dgm:pt modelId="{4ADBA3F2-1372-4AA9-BD77-1D03BA3A5BBB}" type="sibTrans" cxnId="{FC00583D-1607-4D17-BF9C-E1AF93B51E97}">
      <dgm:prSet/>
      <dgm:spPr/>
      <dgm:t>
        <a:bodyPr/>
        <a:lstStyle/>
        <a:p>
          <a:endParaRPr lang="es-ES"/>
        </a:p>
      </dgm:t>
    </dgm:pt>
    <dgm:pt modelId="{5AC3FE02-B7AD-479B-82F8-02719C59679A}" type="pres">
      <dgm:prSet presAssocID="{C624308A-6CA6-4C93-84A7-186BD27F1EA7}" presName="Name0" presStyleCnt="0">
        <dgm:presLayoutVars>
          <dgm:chMax/>
          <dgm:chPref/>
          <dgm:dir/>
          <dgm:animLvl val="lvl"/>
        </dgm:presLayoutVars>
      </dgm:prSet>
      <dgm:spPr/>
      <dgm:t>
        <a:bodyPr/>
        <a:lstStyle/>
        <a:p>
          <a:endParaRPr lang="es-ES"/>
        </a:p>
      </dgm:t>
    </dgm:pt>
    <dgm:pt modelId="{59ED1B12-2CC3-49EB-844D-E837DA8DC269}" type="pres">
      <dgm:prSet presAssocID="{7609E6D0-C34D-4F9B-B30D-9A3AFD7E02D2}" presName="composite" presStyleCnt="0"/>
      <dgm:spPr/>
    </dgm:pt>
    <dgm:pt modelId="{95F12BD9-C2E2-4D1E-B55A-5632A6001D89}" type="pres">
      <dgm:prSet presAssocID="{7609E6D0-C34D-4F9B-B30D-9A3AFD7E02D2}" presName="Parent1" presStyleLbl="node1" presStyleIdx="0" presStyleCnt="6" custScaleX="197106" custLinFactNeighborX="52504" custLinFactNeighborY="-29556">
        <dgm:presLayoutVars>
          <dgm:chMax val="1"/>
          <dgm:chPref val="1"/>
          <dgm:bulletEnabled val="1"/>
        </dgm:presLayoutVars>
      </dgm:prSet>
      <dgm:spPr/>
      <dgm:t>
        <a:bodyPr/>
        <a:lstStyle/>
        <a:p>
          <a:endParaRPr lang="es-ES"/>
        </a:p>
      </dgm:t>
    </dgm:pt>
    <dgm:pt modelId="{EF300B8E-A058-4048-AC6A-61C9937C6D60}" type="pres">
      <dgm:prSet presAssocID="{7609E6D0-C34D-4F9B-B30D-9A3AFD7E02D2}" presName="Childtext1" presStyleLbl="revTx" presStyleIdx="0" presStyleCnt="3" custFlipVert="1" custScaleX="3072" custScaleY="13340">
        <dgm:presLayoutVars>
          <dgm:chMax val="0"/>
          <dgm:chPref val="0"/>
          <dgm:bulletEnabled val="1"/>
        </dgm:presLayoutVars>
      </dgm:prSet>
      <dgm:spPr/>
      <dgm:t>
        <a:bodyPr/>
        <a:lstStyle/>
        <a:p>
          <a:endParaRPr lang="es-ES"/>
        </a:p>
      </dgm:t>
    </dgm:pt>
    <dgm:pt modelId="{3E7399C3-3D92-48AA-BA9D-1714036EC327}" type="pres">
      <dgm:prSet presAssocID="{7609E6D0-C34D-4F9B-B30D-9A3AFD7E02D2}" presName="BalanceSpacing" presStyleCnt="0"/>
      <dgm:spPr/>
    </dgm:pt>
    <dgm:pt modelId="{3486B8BB-63E2-4595-9CA7-1418D92590CC}" type="pres">
      <dgm:prSet presAssocID="{7609E6D0-C34D-4F9B-B30D-9A3AFD7E02D2}" presName="BalanceSpacing1" presStyleCnt="0"/>
      <dgm:spPr/>
    </dgm:pt>
    <dgm:pt modelId="{3EE5EF8C-6604-42A2-9A5A-5B76E1F305BF}" type="pres">
      <dgm:prSet presAssocID="{5B2A5DC2-C2FB-4D38-A764-E935EEB2113B}" presName="Accent1Text" presStyleLbl="node1" presStyleIdx="1" presStyleCnt="6" custScaleX="112495" custLinFactNeighborX="-61769" custLinFactNeighborY="-30452"/>
      <dgm:spPr/>
      <dgm:t>
        <a:bodyPr/>
        <a:lstStyle/>
        <a:p>
          <a:endParaRPr lang="es-ES"/>
        </a:p>
      </dgm:t>
    </dgm:pt>
    <dgm:pt modelId="{1D32CC14-700F-4CB1-BB49-DAD16BAF1AB9}" type="pres">
      <dgm:prSet presAssocID="{5B2A5DC2-C2FB-4D38-A764-E935EEB2113B}" presName="spaceBetweenRectangles" presStyleCnt="0"/>
      <dgm:spPr/>
    </dgm:pt>
    <dgm:pt modelId="{29869906-7626-45A7-8160-D7F58715D84F}" type="pres">
      <dgm:prSet presAssocID="{0A5D3D47-92AB-485F-A4D1-7B7A6BE7226B}" presName="composite" presStyleCnt="0"/>
      <dgm:spPr/>
    </dgm:pt>
    <dgm:pt modelId="{EB891A9C-DEDB-4997-9903-3A6DAA1F3289}" type="pres">
      <dgm:prSet presAssocID="{0A5D3D47-92AB-485F-A4D1-7B7A6BE7226B}" presName="Parent1" presStyleLbl="node1" presStyleIdx="2" presStyleCnt="6" custLinFactX="-15303" custLinFactNeighborX="-100000" custLinFactNeighborY="7165">
        <dgm:presLayoutVars>
          <dgm:chMax val="1"/>
          <dgm:chPref val="1"/>
          <dgm:bulletEnabled val="1"/>
        </dgm:presLayoutVars>
      </dgm:prSet>
      <dgm:spPr/>
      <dgm:t>
        <a:bodyPr/>
        <a:lstStyle/>
        <a:p>
          <a:endParaRPr lang="es-ES"/>
        </a:p>
      </dgm:t>
    </dgm:pt>
    <dgm:pt modelId="{88D6C692-3C58-417E-B42B-2A3D41C80DC9}" type="pres">
      <dgm:prSet presAssocID="{0A5D3D47-92AB-485F-A4D1-7B7A6BE7226B}" presName="Childtext1" presStyleLbl="revTx" presStyleIdx="1" presStyleCnt="3" custFlipVert="0" custFlipHor="0" custScaleX="2944" custScaleY="5299" custLinFactNeighborY="17913">
        <dgm:presLayoutVars>
          <dgm:chMax val="0"/>
          <dgm:chPref val="0"/>
          <dgm:bulletEnabled val="1"/>
        </dgm:presLayoutVars>
      </dgm:prSet>
      <dgm:spPr/>
      <dgm:t>
        <a:bodyPr/>
        <a:lstStyle/>
        <a:p>
          <a:endParaRPr lang="es-ES"/>
        </a:p>
      </dgm:t>
    </dgm:pt>
    <dgm:pt modelId="{02E5FA47-2CA7-4404-A59A-BB1A95C29911}" type="pres">
      <dgm:prSet presAssocID="{0A5D3D47-92AB-485F-A4D1-7B7A6BE7226B}" presName="BalanceSpacing" presStyleCnt="0"/>
      <dgm:spPr/>
    </dgm:pt>
    <dgm:pt modelId="{998A922F-6141-4557-99AE-7C27A4FC42A3}" type="pres">
      <dgm:prSet presAssocID="{0A5D3D47-92AB-485F-A4D1-7B7A6BE7226B}" presName="BalanceSpacing1" presStyleCnt="0"/>
      <dgm:spPr/>
    </dgm:pt>
    <dgm:pt modelId="{B1197B65-B249-498C-A9D1-CACF320D579B}" type="pres">
      <dgm:prSet presAssocID="{45FCDF3B-F985-49CB-9808-8A3B1BCDBFDC}" presName="Accent1Text" presStyleLbl="node1" presStyleIdx="3" presStyleCnt="6" custScaleX="165702"/>
      <dgm:spPr/>
      <dgm:t>
        <a:bodyPr/>
        <a:lstStyle/>
        <a:p>
          <a:endParaRPr lang="es-ES"/>
        </a:p>
      </dgm:t>
    </dgm:pt>
    <dgm:pt modelId="{4D8A15B2-81FA-4F96-A38D-6430DB11832B}" type="pres">
      <dgm:prSet presAssocID="{45FCDF3B-F985-49CB-9808-8A3B1BCDBFDC}" presName="spaceBetweenRectangles" presStyleCnt="0"/>
      <dgm:spPr/>
    </dgm:pt>
    <dgm:pt modelId="{4C9774EF-A15B-49B0-9F75-97F3461A3594}" type="pres">
      <dgm:prSet presAssocID="{22B16F7A-2EA8-4D08-9F4F-4189AEF4210F}" presName="composite" presStyleCnt="0"/>
      <dgm:spPr/>
    </dgm:pt>
    <dgm:pt modelId="{0B8BCD07-3F40-4EF2-A173-34C3DFCB281A}" type="pres">
      <dgm:prSet presAssocID="{22B16F7A-2EA8-4D08-9F4F-4189AEF4210F}" presName="Parent1" presStyleLbl="node1" presStyleIdx="4" presStyleCnt="6" custScaleX="190929" custLinFactNeighborX="58681" custLinFactNeighborY="24182">
        <dgm:presLayoutVars>
          <dgm:chMax val="1"/>
          <dgm:chPref val="1"/>
          <dgm:bulletEnabled val="1"/>
        </dgm:presLayoutVars>
      </dgm:prSet>
      <dgm:spPr/>
      <dgm:t>
        <a:bodyPr/>
        <a:lstStyle/>
        <a:p>
          <a:endParaRPr lang="es-ES"/>
        </a:p>
      </dgm:t>
    </dgm:pt>
    <dgm:pt modelId="{3DAEA053-77B5-4DB1-8D25-93C70A9A2F7E}" type="pres">
      <dgm:prSet presAssocID="{22B16F7A-2EA8-4D08-9F4F-4189AEF4210F}" presName="Childtext1" presStyleLbl="revTx" presStyleIdx="2" presStyleCnt="3" custFlipHor="1" custScaleX="2849" custScaleY="12148">
        <dgm:presLayoutVars>
          <dgm:chMax val="0"/>
          <dgm:chPref val="0"/>
          <dgm:bulletEnabled val="1"/>
        </dgm:presLayoutVars>
      </dgm:prSet>
      <dgm:spPr/>
      <dgm:t>
        <a:bodyPr/>
        <a:lstStyle/>
        <a:p>
          <a:endParaRPr lang="es-ES"/>
        </a:p>
      </dgm:t>
    </dgm:pt>
    <dgm:pt modelId="{58278FF1-0119-46E2-95BA-4EED915A5C27}" type="pres">
      <dgm:prSet presAssocID="{22B16F7A-2EA8-4D08-9F4F-4189AEF4210F}" presName="BalanceSpacing" presStyleCnt="0"/>
      <dgm:spPr/>
    </dgm:pt>
    <dgm:pt modelId="{3D1CA820-AC2C-4E7B-82E8-D095FFD1A743}" type="pres">
      <dgm:prSet presAssocID="{22B16F7A-2EA8-4D08-9F4F-4189AEF4210F}" presName="BalanceSpacing1" presStyleCnt="0"/>
      <dgm:spPr/>
    </dgm:pt>
    <dgm:pt modelId="{25CA2ECE-5C02-46F4-8170-A011773C7340}" type="pres">
      <dgm:prSet presAssocID="{7A3B6C5A-8914-4302-902D-14CC8C4ED419}" presName="Accent1Text" presStyleLbl="node1" presStyleIdx="5" presStyleCnt="6" custScaleX="182218" custLinFactNeighborX="-57651" custLinFactNeighborY="31102"/>
      <dgm:spPr/>
      <dgm:t>
        <a:bodyPr/>
        <a:lstStyle/>
        <a:p>
          <a:endParaRPr lang="es-ES"/>
        </a:p>
      </dgm:t>
    </dgm:pt>
  </dgm:ptLst>
  <dgm:cxnLst>
    <dgm:cxn modelId="{B5FCA960-6C48-41F5-86FC-1979AA2063C1}" type="presOf" srcId="{7A3B6C5A-8914-4302-902D-14CC8C4ED419}" destId="{25CA2ECE-5C02-46F4-8170-A011773C7340}" srcOrd="0" destOrd="0" presId="urn:microsoft.com/office/officeart/2008/layout/AlternatingHexagons"/>
    <dgm:cxn modelId="{BA61885A-32C2-4E4C-9779-5D27121D3AC2}" type="presOf" srcId="{1BCCD616-6FC4-4BBF-9C5E-3EA255AB6371}" destId="{88D6C692-3C58-417E-B42B-2A3D41C80DC9}" srcOrd="0" destOrd="0" presId="urn:microsoft.com/office/officeart/2008/layout/AlternatingHexagons"/>
    <dgm:cxn modelId="{40F4D464-A723-42B1-BCFA-5BB5C4734CFB}" srcId="{C624308A-6CA6-4C93-84A7-186BD27F1EA7}" destId="{0A5D3D47-92AB-485F-A4D1-7B7A6BE7226B}" srcOrd="1" destOrd="0" parTransId="{D6609CCC-E3A9-48B7-B812-7843B14CBD17}" sibTransId="{45FCDF3B-F985-49CB-9808-8A3B1BCDBFDC}"/>
    <dgm:cxn modelId="{9B9CDDFF-8682-47E6-A03A-627CA05B2659}" type="presOf" srcId="{0A5D3D47-92AB-485F-A4D1-7B7A6BE7226B}" destId="{EB891A9C-DEDB-4997-9903-3A6DAA1F3289}" srcOrd="0" destOrd="0" presId="urn:microsoft.com/office/officeart/2008/layout/AlternatingHexagons"/>
    <dgm:cxn modelId="{E7A6E847-C511-4A69-A820-6A8F27BDBC98}" srcId="{C624308A-6CA6-4C93-84A7-186BD27F1EA7}" destId="{22B16F7A-2EA8-4D08-9F4F-4189AEF4210F}" srcOrd="2" destOrd="0" parTransId="{79DEBA7C-0265-467A-AFF3-A6DA87F47B2E}" sibTransId="{7A3B6C5A-8914-4302-902D-14CC8C4ED419}"/>
    <dgm:cxn modelId="{36F2A774-2210-49E5-A20A-FC970CBB5749}" type="presOf" srcId="{C624308A-6CA6-4C93-84A7-186BD27F1EA7}" destId="{5AC3FE02-B7AD-479B-82F8-02719C59679A}" srcOrd="0" destOrd="0" presId="urn:microsoft.com/office/officeart/2008/layout/AlternatingHexagons"/>
    <dgm:cxn modelId="{FC00583D-1607-4D17-BF9C-E1AF93B51E97}" srcId="{22B16F7A-2EA8-4D08-9F4F-4189AEF4210F}" destId="{3334BC52-0D6E-49AC-9F29-7D559A18AEBF}" srcOrd="0" destOrd="0" parTransId="{D1E192C2-9614-4F1C-B33F-52F80A6068D8}" sibTransId="{4ADBA3F2-1372-4AA9-BD77-1D03BA3A5BBB}"/>
    <dgm:cxn modelId="{46D8ABE5-6FFB-4658-AF7E-F3CC9A099D12}" type="presOf" srcId="{5B2A5DC2-C2FB-4D38-A764-E935EEB2113B}" destId="{3EE5EF8C-6604-42A2-9A5A-5B76E1F305BF}" srcOrd="0" destOrd="0" presId="urn:microsoft.com/office/officeart/2008/layout/AlternatingHexagons"/>
    <dgm:cxn modelId="{32A06F82-8905-43E5-BE57-F5A95AB9FABE}" type="presOf" srcId="{1600D29B-9E1E-4B62-9311-56FD85070574}" destId="{EF300B8E-A058-4048-AC6A-61C9937C6D60}" srcOrd="0" destOrd="0" presId="urn:microsoft.com/office/officeart/2008/layout/AlternatingHexagons"/>
    <dgm:cxn modelId="{7DE742B9-A400-4038-BA50-927F7474897C}" srcId="{C624308A-6CA6-4C93-84A7-186BD27F1EA7}" destId="{7609E6D0-C34D-4F9B-B30D-9A3AFD7E02D2}" srcOrd="0" destOrd="0" parTransId="{A5FE3189-D413-49A2-8A20-08CD5EA8FE26}" sibTransId="{5B2A5DC2-C2FB-4D38-A764-E935EEB2113B}"/>
    <dgm:cxn modelId="{5C530739-AB08-453B-91F1-4E430E020CB0}" type="presOf" srcId="{22B16F7A-2EA8-4D08-9F4F-4189AEF4210F}" destId="{0B8BCD07-3F40-4EF2-A173-34C3DFCB281A}" srcOrd="0" destOrd="0" presId="urn:microsoft.com/office/officeart/2008/layout/AlternatingHexagons"/>
    <dgm:cxn modelId="{111C321B-3E54-4134-95CB-7B4EC9859494}" type="presOf" srcId="{45FCDF3B-F985-49CB-9808-8A3B1BCDBFDC}" destId="{B1197B65-B249-498C-A9D1-CACF320D579B}" srcOrd="0" destOrd="0" presId="urn:microsoft.com/office/officeart/2008/layout/AlternatingHexagons"/>
    <dgm:cxn modelId="{C40C24F8-4FBB-4647-B78F-7428564C824C}" type="presOf" srcId="{7609E6D0-C34D-4F9B-B30D-9A3AFD7E02D2}" destId="{95F12BD9-C2E2-4D1E-B55A-5632A6001D89}" srcOrd="0" destOrd="0" presId="urn:microsoft.com/office/officeart/2008/layout/AlternatingHexagons"/>
    <dgm:cxn modelId="{3F351A77-44BB-4724-B63E-EBF5CDEA1481}" srcId="{7609E6D0-C34D-4F9B-B30D-9A3AFD7E02D2}" destId="{1600D29B-9E1E-4B62-9311-56FD85070574}" srcOrd="0" destOrd="0" parTransId="{40647CE5-9680-441D-8E0C-8D214963EED3}" sibTransId="{B03426D5-75D0-4FF1-8DAD-D6E92A6FD8CF}"/>
    <dgm:cxn modelId="{B4D8CF52-056C-4E77-85E5-17A31C400350}" srcId="{0A5D3D47-92AB-485F-A4D1-7B7A6BE7226B}" destId="{1BCCD616-6FC4-4BBF-9C5E-3EA255AB6371}" srcOrd="0" destOrd="0" parTransId="{B660FA9E-73C5-47F0-8C3C-676C061C1549}" sibTransId="{E6804A16-A59B-4034-A2E9-4B53CDAA57B8}"/>
    <dgm:cxn modelId="{7865D146-88FA-479F-B56E-27C71DF6E6FE}" type="presOf" srcId="{3334BC52-0D6E-49AC-9F29-7D559A18AEBF}" destId="{3DAEA053-77B5-4DB1-8D25-93C70A9A2F7E}" srcOrd="0" destOrd="0" presId="urn:microsoft.com/office/officeart/2008/layout/AlternatingHexagons"/>
    <dgm:cxn modelId="{FC3462C1-5666-445E-A067-6F93FF3D4AF6}" type="presParOf" srcId="{5AC3FE02-B7AD-479B-82F8-02719C59679A}" destId="{59ED1B12-2CC3-49EB-844D-E837DA8DC269}" srcOrd="0" destOrd="0" presId="urn:microsoft.com/office/officeart/2008/layout/AlternatingHexagons"/>
    <dgm:cxn modelId="{4FEEF4AD-C839-4E69-8F2B-E492B0598F22}" type="presParOf" srcId="{59ED1B12-2CC3-49EB-844D-E837DA8DC269}" destId="{95F12BD9-C2E2-4D1E-B55A-5632A6001D89}" srcOrd="0" destOrd="0" presId="urn:microsoft.com/office/officeart/2008/layout/AlternatingHexagons"/>
    <dgm:cxn modelId="{8A393FC0-F28B-44AF-8028-85F95166CEDB}" type="presParOf" srcId="{59ED1B12-2CC3-49EB-844D-E837DA8DC269}" destId="{EF300B8E-A058-4048-AC6A-61C9937C6D60}" srcOrd="1" destOrd="0" presId="urn:microsoft.com/office/officeart/2008/layout/AlternatingHexagons"/>
    <dgm:cxn modelId="{F22BD2D6-3BD9-464E-A1DA-4D73E3303716}" type="presParOf" srcId="{59ED1B12-2CC3-49EB-844D-E837DA8DC269}" destId="{3E7399C3-3D92-48AA-BA9D-1714036EC327}" srcOrd="2" destOrd="0" presId="urn:microsoft.com/office/officeart/2008/layout/AlternatingHexagons"/>
    <dgm:cxn modelId="{7A29A89E-2A5F-4F0D-B979-3FCF6416ED0B}" type="presParOf" srcId="{59ED1B12-2CC3-49EB-844D-E837DA8DC269}" destId="{3486B8BB-63E2-4595-9CA7-1418D92590CC}" srcOrd="3" destOrd="0" presId="urn:microsoft.com/office/officeart/2008/layout/AlternatingHexagons"/>
    <dgm:cxn modelId="{C02AF024-4558-47E3-A68C-0DCD58E38201}" type="presParOf" srcId="{59ED1B12-2CC3-49EB-844D-E837DA8DC269}" destId="{3EE5EF8C-6604-42A2-9A5A-5B76E1F305BF}" srcOrd="4" destOrd="0" presId="urn:microsoft.com/office/officeart/2008/layout/AlternatingHexagons"/>
    <dgm:cxn modelId="{DD4E198B-1D7A-465F-8C0B-FD4389653E6D}" type="presParOf" srcId="{5AC3FE02-B7AD-479B-82F8-02719C59679A}" destId="{1D32CC14-700F-4CB1-BB49-DAD16BAF1AB9}" srcOrd="1" destOrd="0" presId="urn:microsoft.com/office/officeart/2008/layout/AlternatingHexagons"/>
    <dgm:cxn modelId="{E1F7CA0C-5BA0-4471-86F6-8EF4A1E764FE}" type="presParOf" srcId="{5AC3FE02-B7AD-479B-82F8-02719C59679A}" destId="{29869906-7626-45A7-8160-D7F58715D84F}" srcOrd="2" destOrd="0" presId="urn:microsoft.com/office/officeart/2008/layout/AlternatingHexagons"/>
    <dgm:cxn modelId="{EEB058D9-1568-4BFF-8BE2-594E3BCB8E80}" type="presParOf" srcId="{29869906-7626-45A7-8160-D7F58715D84F}" destId="{EB891A9C-DEDB-4997-9903-3A6DAA1F3289}" srcOrd="0" destOrd="0" presId="urn:microsoft.com/office/officeart/2008/layout/AlternatingHexagons"/>
    <dgm:cxn modelId="{81E9B223-B2A5-4F3B-8C47-61AADD43B65B}" type="presParOf" srcId="{29869906-7626-45A7-8160-D7F58715D84F}" destId="{88D6C692-3C58-417E-B42B-2A3D41C80DC9}" srcOrd="1" destOrd="0" presId="urn:microsoft.com/office/officeart/2008/layout/AlternatingHexagons"/>
    <dgm:cxn modelId="{E3E79A21-4F00-442D-8EE1-3B2DE8C458F2}" type="presParOf" srcId="{29869906-7626-45A7-8160-D7F58715D84F}" destId="{02E5FA47-2CA7-4404-A59A-BB1A95C29911}" srcOrd="2" destOrd="0" presId="urn:microsoft.com/office/officeart/2008/layout/AlternatingHexagons"/>
    <dgm:cxn modelId="{12DA786F-D66C-43F3-9090-03DFC17BC879}" type="presParOf" srcId="{29869906-7626-45A7-8160-D7F58715D84F}" destId="{998A922F-6141-4557-99AE-7C27A4FC42A3}" srcOrd="3" destOrd="0" presId="urn:microsoft.com/office/officeart/2008/layout/AlternatingHexagons"/>
    <dgm:cxn modelId="{8C681BE0-590D-4F9B-B06A-F3765B23D804}" type="presParOf" srcId="{29869906-7626-45A7-8160-D7F58715D84F}" destId="{B1197B65-B249-498C-A9D1-CACF320D579B}" srcOrd="4" destOrd="0" presId="urn:microsoft.com/office/officeart/2008/layout/AlternatingHexagons"/>
    <dgm:cxn modelId="{731BDC08-A323-404D-915B-D82D38A8B7CF}" type="presParOf" srcId="{5AC3FE02-B7AD-479B-82F8-02719C59679A}" destId="{4D8A15B2-81FA-4F96-A38D-6430DB11832B}" srcOrd="3" destOrd="0" presId="urn:microsoft.com/office/officeart/2008/layout/AlternatingHexagons"/>
    <dgm:cxn modelId="{DB3ADE38-8839-46C2-BD35-F624BE5C8B8B}" type="presParOf" srcId="{5AC3FE02-B7AD-479B-82F8-02719C59679A}" destId="{4C9774EF-A15B-49B0-9F75-97F3461A3594}" srcOrd="4" destOrd="0" presId="urn:microsoft.com/office/officeart/2008/layout/AlternatingHexagons"/>
    <dgm:cxn modelId="{5B6C5D36-81F5-4F56-B1D9-78291780D6A5}" type="presParOf" srcId="{4C9774EF-A15B-49B0-9F75-97F3461A3594}" destId="{0B8BCD07-3F40-4EF2-A173-34C3DFCB281A}" srcOrd="0" destOrd="0" presId="urn:microsoft.com/office/officeart/2008/layout/AlternatingHexagons"/>
    <dgm:cxn modelId="{EE76B1D5-07A5-47C7-84D7-2CEA0C320373}" type="presParOf" srcId="{4C9774EF-A15B-49B0-9F75-97F3461A3594}" destId="{3DAEA053-77B5-4DB1-8D25-93C70A9A2F7E}" srcOrd="1" destOrd="0" presId="urn:microsoft.com/office/officeart/2008/layout/AlternatingHexagons"/>
    <dgm:cxn modelId="{888F7F9A-D39B-4C11-ACE4-D960F488C8ED}" type="presParOf" srcId="{4C9774EF-A15B-49B0-9F75-97F3461A3594}" destId="{58278FF1-0119-46E2-95BA-4EED915A5C27}" srcOrd="2" destOrd="0" presId="urn:microsoft.com/office/officeart/2008/layout/AlternatingHexagons"/>
    <dgm:cxn modelId="{AE030ED5-CA00-4A1D-A354-739B2979FA96}" type="presParOf" srcId="{4C9774EF-A15B-49B0-9F75-97F3461A3594}" destId="{3D1CA820-AC2C-4E7B-82E8-D095FFD1A743}" srcOrd="3" destOrd="0" presId="urn:microsoft.com/office/officeart/2008/layout/AlternatingHexagons"/>
    <dgm:cxn modelId="{678AFA92-9128-4F79-A29B-75CC0D0EC153}" type="presParOf" srcId="{4C9774EF-A15B-49B0-9F75-97F3461A3594}" destId="{25CA2ECE-5C02-46F4-8170-A011773C7340}" srcOrd="4" destOrd="0" presId="urn:microsoft.com/office/officeart/2008/layout/AlternatingHexagon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25ECBC-1681-493B-9534-7F83E882AD92}">
      <dsp:nvSpPr>
        <dsp:cNvPr id="0" name=""/>
        <dsp:cNvSpPr/>
      </dsp:nvSpPr>
      <dsp:spPr>
        <a:xfrm>
          <a:off x="308796" y="2331"/>
          <a:ext cx="2173337" cy="1304002"/>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u-ES" sz="2800" kern="1200" noProof="0" dirty="0" smtClean="0"/>
            <a:t>Araudi demokratiko</a:t>
          </a:r>
          <a:endParaRPr lang="eu-ES" sz="2800" kern="1200" noProof="0" dirty="0"/>
        </a:p>
      </dsp:txBody>
      <dsp:txXfrm>
        <a:off x="308796" y="2331"/>
        <a:ext cx="2173337" cy="1304002"/>
      </dsp:txXfrm>
    </dsp:sp>
    <dsp:sp modelId="{5353EE4D-A4AA-4A41-8710-057AF4C15184}">
      <dsp:nvSpPr>
        <dsp:cNvPr id="0" name=""/>
        <dsp:cNvSpPr/>
      </dsp:nvSpPr>
      <dsp:spPr>
        <a:xfrm>
          <a:off x="2699466" y="17249"/>
          <a:ext cx="2173337" cy="1304002"/>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u-ES" sz="2800" kern="1200" noProof="0" dirty="0" smtClean="0"/>
            <a:t>Batzordeak</a:t>
          </a:r>
          <a:endParaRPr lang="eu-ES" sz="2800" kern="1200" noProof="0" dirty="0"/>
        </a:p>
      </dsp:txBody>
      <dsp:txXfrm>
        <a:off x="2699466" y="17249"/>
        <a:ext cx="2173337" cy="1304002"/>
      </dsp:txXfrm>
    </dsp:sp>
    <dsp:sp modelId="{FD542927-88B2-405A-9EB6-10ED8540D7D2}">
      <dsp:nvSpPr>
        <dsp:cNvPr id="0" name=""/>
        <dsp:cNvSpPr/>
      </dsp:nvSpPr>
      <dsp:spPr>
        <a:xfrm>
          <a:off x="308796" y="1523667"/>
          <a:ext cx="2173337" cy="1304002"/>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u-ES" sz="2800" kern="1200" noProof="0" dirty="0" smtClean="0"/>
            <a:t>Ikasgelako</a:t>
          </a:r>
        </a:p>
        <a:p>
          <a:pPr lvl="0" algn="ctr" defTabSz="1244600">
            <a:lnSpc>
              <a:spcPct val="90000"/>
            </a:lnSpc>
            <a:spcBef>
              <a:spcPct val="0"/>
            </a:spcBef>
            <a:spcAft>
              <a:spcPct val="35000"/>
            </a:spcAft>
          </a:pPr>
          <a:r>
            <a:rPr lang="eu-ES" sz="2800" kern="1200" noProof="0" dirty="0" smtClean="0"/>
            <a:t>ordezkariak</a:t>
          </a:r>
          <a:endParaRPr lang="eu-ES" sz="2800" kern="1200" noProof="0" dirty="0"/>
        </a:p>
      </dsp:txBody>
      <dsp:txXfrm>
        <a:off x="308796" y="1523667"/>
        <a:ext cx="2173337" cy="1304002"/>
      </dsp:txXfrm>
    </dsp:sp>
    <dsp:sp modelId="{891E260F-BC05-467B-9A07-3424AD502ECA}">
      <dsp:nvSpPr>
        <dsp:cNvPr id="0" name=""/>
        <dsp:cNvSpPr/>
      </dsp:nvSpPr>
      <dsp:spPr>
        <a:xfrm>
          <a:off x="2699466" y="1523667"/>
          <a:ext cx="2173337" cy="1304002"/>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u-ES" sz="2800" kern="1200" noProof="0" dirty="0" smtClean="0"/>
            <a:t>Tertuliak</a:t>
          </a:r>
          <a:endParaRPr lang="eu-ES" sz="2800" kern="1200" noProof="0" dirty="0"/>
        </a:p>
      </dsp:txBody>
      <dsp:txXfrm>
        <a:off x="2699466" y="1523667"/>
        <a:ext cx="2173337" cy="1304002"/>
      </dsp:txXfrm>
    </dsp:sp>
    <dsp:sp modelId="{ABFC560E-2369-43F0-AFF8-EEFB7C059E84}">
      <dsp:nvSpPr>
        <dsp:cNvPr id="0" name=""/>
        <dsp:cNvSpPr/>
      </dsp:nvSpPr>
      <dsp:spPr>
        <a:xfrm>
          <a:off x="1504131" y="3045003"/>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u-ES" sz="2800" kern="1200" noProof="0" dirty="0" smtClean="0"/>
            <a:t>Elkarreragile taldeak</a:t>
          </a:r>
          <a:endParaRPr lang="eu-ES" sz="2800" kern="1200" noProof="0" dirty="0"/>
        </a:p>
      </dsp:txBody>
      <dsp:txXfrm>
        <a:off x="1504131" y="3045003"/>
        <a:ext cx="2173337" cy="1304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EEFB1-5CD8-44D1-9497-C8A3C433F224}">
      <dsp:nvSpPr>
        <dsp:cNvPr id="0" name=""/>
        <dsp:cNvSpPr/>
      </dsp:nvSpPr>
      <dsp:spPr>
        <a:xfrm>
          <a:off x="0" y="141396"/>
          <a:ext cx="2893872" cy="216622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u-ES" sz="1600" b="1" kern="1200" noProof="0" dirty="0" smtClean="0"/>
        </a:p>
        <a:p>
          <a:pPr lvl="0" algn="ctr" defTabSz="711200">
            <a:lnSpc>
              <a:spcPct val="90000"/>
            </a:lnSpc>
            <a:spcBef>
              <a:spcPct val="0"/>
            </a:spcBef>
            <a:spcAft>
              <a:spcPct val="35000"/>
            </a:spcAft>
          </a:pPr>
          <a:endParaRPr lang="eu-ES" sz="1600" b="1" kern="1200" noProof="0" dirty="0" smtClean="0"/>
        </a:p>
        <a:p>
          <a:pPr lvl="0" algn="ctr" defTabSz="711200">
            <a:lnSpc>
              <a:spcPct val="90000"/>
            </a:lnSpc>
            <a:spcBef>
              <a:spcPct val="0"/>
            </a:spcBef>
            <a:spcAft>
              <a:spcPct val="35000"/>
            </a:spcAft>
          </a:pPr>
          <a:endParaRPr lang="eu-ES" sz="2000" b="1" i="1" kern="1200" noProof="0" dirty="0" smtClean="0"/>
        </a:p>
        <a:p>
          <a:pPr lvl="0" algn="ctr" defTabSz="711200">
            <a:lnSpc>
              <a:spcPct val="90000"/>
            </a:lnSpc>
            <a:spcBef>
              <a:spcPct val="0"/>
            </a:spcBef>
            <a:spcAft>
              <a:spcPct val="35000"/>
            </a:spcAft>
          </a:pPr>
          <a:r>
            <a:rPr lang="eu-ES" sz="2400" b="1" i="1" kern="1200" noProof="0" dirty="0" smtClean="0"/>
            <a:t>Sarrer</a:t>
          </a:r>
          <a:r>
            <a:rPr lang="eu-ES" sz="2400" b="1" kern="1200" noProof="0" dirty="0" smtClean="0"/>
            <a:t>a:ikastetxearen ezaugarriak;prozesua eta bestelako dokumentuekiko lotura</a:t>
          </a:r>
        </a:p>
        <a:p>
          <a:pPr lvl="0" algn="ctr" defTabSz="711200">
            <a:lnSpc>
              <a:spcPct val="90000"/>
            </a:lnSpc>
            <a:spcBef>
              <a:spcPct val="0"/>
            </a:spcBef>
            <a:spcAft>
              <a:spcPct val="35000"/>
            </a:spcAft>
          </a:pPr>
          <a:endParaRPr lang="eu-ES" sz="1600" b="1" kern="1200" noProof="0" dirty="0" smtClean="0"/>
        </a:p>
        <a:p>
          <a:pPr lvl="0" algn="ctr" defTabSz="711200">
            <a:lnSpc>
              <a:spcPct val="90000"/>
            </a:lnSpc>
            <a:spcBef>
              <a:spcPct val="0"/>
            </a:spcBef>
            <a:spcAft>
              <a:spcPct val="35000"/>
            </a:spcAft>
          </a:pPr>
          <a:endParaRPr lang="es-ES" sz="2400" kern="1200" dirty="0"/>
        </a:p>
      </dsp:txBody>
      <dsp:txXfrm>
        <a:off x="0" y="141396"/>
        <a:ext cx="2893872" cy="2166228"/>
      </dsp:txXfrm>
    </dsp:sp>
    <dsp:sp modelId="{8CF41E3B-059F-420C-8D9C-065643B0605A}">
      <dsp:nvSpPr>
        <dsp:cNvPr id="0" name=""/>
        <dsp:cNvSpPr/>
      </dsp:nvSpPr>
      <dsp:spPr>
        <a:xfrm>
          <a:off x="2997292" y="135991"/>
          <a:ext cx="2184307" cy="137618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Bizikidetzaren definizioa</a:t>
          </a:r>
          <a:endParaRPr lang="eu-ES" sz="2400" b="1" kern="1200" noProof="0" dirty="0"/>
        </a:p>
      </dsp:txBody>
      <dsp:txXfrm>
        <a:off x="2997292" y="135991"/>
        <a:ext cx="2184307" cy="1376188"/>
      </dsp:txXfrm>
    </dsp:sp>
    <dsp:sp modelId="{38A06FAB-66DD-493B-AEA9-A7663F1F996E}">
      <dsp:nvSpPr>
        <dsp:cNvPr id="0" name=""/>
        <dsp:cNvSpPr/>
      </dsp:nvSpPr>
      <dsp:spPr>
        <a:xfrm>
          <a:off x="110387" y="2800174"/>
          <a:ext cx="2094631" cy="1244731"/>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Ikastetxeko bizikidetzarendiagnostikoa</a:t>
          </a:r>
          <a:endParaRPr lang="eu-ES" sz="2000" b="1" kern="1200" noProof="0" dirty="0"/>
        </a:p>
      </dsp:txBody>
      <dsp:txXfrm>
        <a:off x="110387" y="2800174"/>
        <a:ext cx="2094631" cy="1244731"/>
      </dsp:txXfrm>
    </dsp:sp>
    <dsp:sp modelId="{CEBEF001-2A28-45C3-9BF4-DE70B081FC65}">
      <dsp:nvSpPr>
        <dsp:cNvPr id="0" name=""/>
        <dsp:cNvSpPr/>
      </dsp:nvSpPr>
      <dsp:spPr>
        <a:xfrm>
          <a:off x="3141380" y="2969430"/>
          <a:ext cx="1517692" cy="1349804"/>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Helburu orokorrak</a:t>
          </a:r>
          <a:endParaRPr lang="eu-ES" sz="2400" b="1" kern="1200" noProof="0" dirty="0"/>
        </a:p>
      </dsp:txBody>
      <dsp:txXfrm>
        <a:off x="3141380" y="2969430"/>
        <a:ext cx="1517692" cy="1349804"/>
      </dsp:txXfrm>
    </dsp:sp>
    <dsp:sp modelId="{E33F518F-0C5F-4323-99FC-8231FF366962}">
      <dsp:nvSpPr>
        <dsp:cNvPr id="0" name=""/>
        <dsp:cNvSpPr/>
      </dsp:nvSpPr>
      <dsp:spPr>
        <a:xfrm>
          <a:off x="3361385" y="2221631"/>
          <a:ext cx="1240213" cy="607218"/>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Egiturak</a:t>
          </a:r>
          <a:endParaRPr lang="eu-ES" sz="2400" b="1" kern="1200" noProof="0" dirty="0"/>
        </a:p>
      </dsp:txBody>
      <dsp:txXfrm>
        <a:off x="3361385" y="2221631"/>
        <a:ext cx="1240213" cy="6072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05D14-81B3-4537-B7FF-0C264604887C}">
      <dsp:nvSpPr>
        <dsp:cNvPr id="0" name=""/>
        <dsp:cNvSpPr/>
      </dsp:nvSpPr>
      <dsp:spPr>
        <a:xfrm>
          <a:off x="308796" y="2331"/>
          <a:ext cx="2173337" cy="130400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Irizpideak eta jarduera ildo orokorra</a:t>
          </a:r>
          <a:r>
            <a:rPr lang="eu-ES" sz="2000" b="1" kern="1200" noProof="0" dirty="0" smtClean="0"/>
            <a:t>k</a:t>
          </a:r>
          <a:endParaRPr lang="eu-ES" sz="2000" b="1" kern="1200" noProof="0" dirty="0"/>
        </a:p>
      </dsp:txBody>
      <dsp:txXfrm>
        <a:off x="308796" y="2331"/>
        <a:ext cx="2173337" cy="1304002"/>
      </dsp:txXfrm>
    </dsp:sp>
    <dsp:sp modelId="{3A74C248-4B46-46FE-8538-3596118C2000}">
      <dsp:nvSpPr>
        <dsp:cNvPr id="0" name=""/>
        <dsp:cNvSpPr/>
      </dsp:nvSpPr>
      <dsp:spPr>
        <a:xfrm>
          <a:off x="2699466" y="2331"/>
          <a:ext cx="2173337" cy="130400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Egitasmoaren urteko zehaztapena </a:t>
          </a:r>
          <a:endParaRPr lang="eu-ES" sz="2400" b="1" kern="1200" noProof="0" dirty="0"/>
        </a:p>
      </dsp:txBody>
      <dsp:txXfrm>
        <a:off x="2699466" y="2331"/>
        <a:ext cx="2173337" cy="1304002"/>
      </dsp:txXfrm>
    </dsp:sp>
    <dsp:sp modelId="{3EBA3C28-42D9-4B6F-B846-44968CDDF943}">
      <dsp:nvSpPr>
        <dsp:cNvPr id="0" name=""/>
        <dsp:cNvSpPr/>
      </dsp:nvSpPr>
      <dsp:spPr>
        <a:xfrm>
          <a:off x="308796" y="1523667"/>
          <a:ext cx="2173337" cy="130400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Ezagutaraztea</a:t>
          </a:r>
          <a:endParaRPr lang="eu-ES" sz="2400" b="1" kern="1200" noProof="0" dirty="0"/>
        </a:p>
      </dsp:txBody>
      <dsp:txXfrm>
        <a:off x="308796" y="1523667"/>
        <a:ext cx="2173337" cy="1304002"/>
      </dsp:txXfrm>
    </dsp:sp>
    <dsp:sp modelId="{C8206170-8860-4305-94E3-4859C62B8A88}">
      <dsp:nvSpPr>
        <dsp:cNvPr id="0" name=""/>
        <dsp:cNvSpPr/>
      </dsp:nvSpPr>
      <dsp:spPr>
        <a:xfrm>
          <a:off x="2755734" y="1467400"/>
          <a:ext cx="2173337" cy="130400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Jarraipena eta ebaluazioa</a:t>
          </a:r>
          <a:endParaRPr lang="eu-ES" sz="2400" b="1" kern="1200" noProof="0" dirty="0"/>
        </a:p>
      </dsp:txBody>
      <dsp:txXfrm>
        <a:off x="2755734" y="1467400"/>
        <a:ext cx="2173337" cy="1304002"/>
      </dsp:txXfrm>
    </dsp:sp>
    <dsp:sp modelId="{70A755DC-179C-4C8B-9342-C8BA7F0CE8FC}">
      <dsp:nvSpPr>
        <dsp:cNvPr id="0" name=""/>
        <dsp:cNvSpPr/>
      </dsp:nvSpPr>
      <dsp:spPr>
        <a:xfrm>
          <a:off x="1504131" y="3045003"/>
          <a:ext cx="2173337" cy="1304002"/>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Eranskinak</a:t>
          </a:r>
          <a:endParaRPr lang="eu-ES" sz="2400" b="1" kern="1200" noProof="0" dirty="0"/>
        </a:p>
      </dsp:txBody>
      <dsp:txXfrm>
        <a:off x="1504131" y="3045003"/>
        <a:ext cx="2173337" cy="1304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09FEB-4F01-4B31-9669-E0F5ACFBB188}">
      <dsp:nvSpPr>
        <dsp:cNvPr id="0" name=""/>
        <dsp:cNvSpPr/>
      </dsp:nvSpPr>
      <dsp:spPr>
        <a:xfrm>
          <a:off x="11258" y="744"/>
          <a:ext cx="2456705" cy="1474023"/>
        </a:xfrm>
        <a:prstGeom prst="rect">
          <a:avLst/>
        </a:prstGeom>
        <a:solidFill>
          <a:schemeClr val="bg2">
            <a:lumMod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Enpatia</a:t>
          </a:r>
        </a:p>
        <a:p>
          <a:pPr lvl="0" algn="ctr" defTabSz="1066800">
            <a:lnSpc>
              <a:spcPct val="90000"/>
            </a:lnSpc>
            <a:spcBef>
              <a:spcPct val="0"/>
            </a:spcBef>
            <a:spcAft>
              <a:spcPct val="35000"/>
            </a:spcAft>
          </a:pPr>
          <a:r>
            <a:rPr lang="eu-ES" sz="2400" b="1" kern="1200" noProof="0" dirty="0" smtClean="0"/>
            <a:t>Ulermena</a:t>
          </a:r>
          <a:endParaRPr lang="eu-ES" sz="2400" b="1" kern="1200" noProof="0" dirty="0"/>
        </a:p>
      </dsp:txBody>
      <dsp:txXfrm>
        <a:off x="11258" y="744"/>
        <a:ext cx="2456705" cy="1474023"/>
      </dsp:txXfrm>
    </dsp:sp>
    <dsp:sp modelId="{9EF57CD5-669D-4B7B-B703-BDCA44B9D4A0}">
      <dsp:nvSpPr>
        <dsp:cNvPr id="0" name=""/>
        <dsp:cNvSpPr/>
      </dsp:nvSpPr>
      <dsp:spPr>
        <a:xfrm>
          <a:off x="2713635" y="744"/>
          <a:ext cx="2456705" cy="1474023"/>
        </a:xfrm>
        <a:prstGeom prst="rect">
          <a:avLst/>
        </a:prstGeom>
        <a:solidFill>
          <a:schemeClr val="tx1">
            <a:lumMod val="95000"/>
            <a:lum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Ez epaitu</a:t>
          </a:r>
        </a:p>
        <a:p>
          <a:pPr lvl="0" algn="ctr" defTabSz="1066800">
            <a:lnSpc>
              <a:spcPct val="90000"/>
            </a:lnSpc>
            <a:spcBef>
              <a:spcPct val="0"/>
            </a:spcBef>
            <a:spcAft>
              <a:spcPct val="35000"/>
            </a:spcAft>
          </a:pPr>
          <a:r>
            <a:rPr lang="eu-ES" sz="2400" b="1" kern="1200" noProof="0" dirty="0" smtClean="0"/>
            <a:t>Eskuragarritasuna</a:t>
          </a:r>
          <a:endParaRPr lang="eu-ES" sz="2400" b="1" kern="1200" noProof="0" dirty="0"/>
        </a:p>
      </dsp:txBody>
      <dsp:txXfrm>
        <a:off x="2713635" y="744"/>
        <a:ext cx="2456705" cy="1474023"/>
      </dsp:txXfrm>
    </dsp:sp>
    <dsp:sp modelId="{7B06AC98-9B9E-4BBC-A213-3D2982166973}">
      <dsp:nvSpPr>
        <dsp:cNvPr id="0" name=""/>
        <dsp:cNvSpPr/>
      </dsp:nvSpPr>
      <dsp:spPr>
        <a:xfrm>
          <a:off x="11258" y="1720438"/>
          <a:ext cx="2456705" cy="1474023"/>
        </a:xfrm>
        <a:prstGeom prst="rect">
          <a:avLst/>
        </a:prstGeom>
        <a:solidFill>
          <a:schemeClr val="tx1">
            <a:lumMod val="95000"/>
            <a:lum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Lankidetza</a:t>
          </a:r>
        </a:p>
        <a:p>
          <a:pPr lvl="0" algn="ctr" defTabSz="1066800">
            <a:lnSpc>
              <a:spcPct val="90000"/>
            </a:lnSpc>
            <a:spcBef>
              <a:spcPct val="0"/>
            </a:spcBef>
            <a:spcAft>
              <a:spcPct val="35000"/>
            </a:spcAft>
          </a:pPr>
          <a:r>
            <a:rPr lang="eu-ES" sz="2400" b="1" kern="1200" noProof="0" dirty="0" smtClean="0"/>
            <a:t>Konpromiso</a:t>
          </a:r>
          <a:endParaRPr lang="eu-ES" sz="2400" b="1" kern="1200" noProof="0" dirty="0"/>
        </a:p>
      </dsp:txBody>
      <dsp:txXfrm>
        <a:off x="11258" y="1720438"/>
        <a:ext cx="2456705" cy="1474023"/>
      </dsp:txXfrm>
    </dsp:sp>
    <dsp:sp modelId="{2B294E02-6D4C-4B13-B1FA-8FDB5EEE6175}">
      <dsp:nvSpPr>
        <dsp:cNvPr id="0" name=""/>
        <dsp:cNvSpPr/>
      </dsp:nvSpPr>
      <dsp:spPr>
        <a:xfrm>
          <a:off x="2713635" y="1720438"/>
          <a:ext cx="2456705" cy="1474023"/>
        </a:xfrm>
        <a:prstGeom prst="rect">
          <a:avLst/>
        </a:prstGeom>
        <a:solidFill>
          <a:schemeClr val="tx1">
            <a:lumMod val="95000"/>
            <a:lum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Partaidetza</a:t>
          </a:r>
        </a:p>
        <a:p>
          <a:pPr lvl="0" algn="ctr" defTabSz="1066800">
            <a:lnSpc>
              <a:spcPct val="90000"/>
            </a:lnSpc>
            <a:spcBef>
              <a:spcPct val="0"/>
            </a:spcBef>
            <a:spcAft>
              <a:spcPct val="35000"/>
            </a:spcAft>
          </a:pPr>
          <a:r>
            <a:rPr lang="eu-ES" sz="2400" b="1" kern="1200" noProof="0" dirty="0" smtClean="0"/>
            <a:t>Konfiantza</a:t>
          </a:r>
          <a:endParaRPr lang="eu-ES" sz="2400" b="1" kern="1200" noProof="0" dirty="0"/>
        </a:p>
      </dsp:txBody>
      <dsp:txXfrm>
        <a:off x="2713635" y="1720438"/>
        <a:ext cx="2456705" cy="1474023"/>
      </dsp:txXfrm>
    </dsp:sp>
    <dsp:sp modelId="{FA894AD8-BB79-4CC8-BC31-D16DAB0C265B}">
      <dsp:nvSpPr>
        <dsp:cNvPr id="0" name=""/>
        <dsp:cNvSpPr/>
      </dsp:nvSpPr>
      <dsp:spPr>
        <a:xfrm>
          <a:off x="1362447" y="3440132"/>
          <a:ext cx="2456705" cy="1474023"/>
        </a:xfrm>
        <a:prstGeom prst="rect">
          <a:avLst/>
        </a:prstGeom>
        <a:solidFill>
          <a:schemeClr val="tx1">
            <a:lumMod val="95000"/>
            <a:lum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Errespetua</a:t>
          </a:r>
        </a:p>
        <a:p>
          <a:pPr lvl="0" algn="ctr" defTabSz="1066800">
            <a:lnSpc>
              <a:spcPct val="90000"/>
            </a:lnSpc>
            <a:spcBef>
              <a:spcPct val="0"/>
            </a:spcBef>
            <a:spcAft>
              <a:spcPct val="35000"/>
            </a:spcAft>
          </a:pPr>
          <a:r>
            <a:rPr lang="eu-ES" sz="2400" b="1" kern="1200" noProof="0" dirty="0" smtClean="0"/>
            <a:t>Familien ahalduntzea </a:t>
          </a:r>
          <a:endParaRPr lang="eu-ES" sz="2400" b="1" kern="1200" noProof="0" dirty="0"/>
        </a:p>
      </dsp:txBody>
      <dsp:txXfrm>
        <a:off x="1362447" y="3440132"/>
        <a:ext cx="2456705" cy="14740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12BD9-C2E2-4D1E-B55A-5632A6001D89}">
      <dsp:nvSpPr>
        <dsp:cNvPr id="0" name=""/>
        <dsp:cNvSpPr/>
      </dsp:nvSpPr>
      <dsp:spPr>
        <a:xfrm rot="5400000">
          <a:off x="2848742" y="-427302"/>
          <a:ext cx="1437927" cy="2465790"/>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Egitarauak</a:t>
          </a:r>
          <a:endParaRPr lang="eu-ES" sz="2400" b="1" kern="1200" noProof="0" dirty="0"/>
        </a:p>
      </dsp:txBody>
      <dsp:txXfrm rot="-5400000">
        <a:off x="2745776" y="326284"/>
        <a:ext cx="1643860" cy="958618"/>
      </dsp:txXfrm>
    </dsp:sp>
    <dsp:sp modelId="{EF300B8E-A058-4048-AC6A-61C9937C6D60}">
      <dsp:nvSpPr>
        <dsp:cNvPr id="0" name=""/>
        <dsp:cNvSpPr/>
      </dsp:nvSpPr>
      <dsp:spPr>
        <a:xfrm flipV="1">
          <a:off x="4352057" y="1173041"/>
          <a:ext cx="49297" cy="115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endParaRPr lang="es-ES" sz="500" kern="1200" dirty="0"/>
        </a:p>
      </dsp:txBody>
      <dsp:txXfrm rot="10800000">
        <a:off x="4352057" y="1173041"/>
        <a:ext cx="49297" cy="115091"/>
      </dsp:txXfrm>
    </dsp:sp>
    <dsp:sp modelId="{3EE5EF8C-6604-42A2-9A5A-5B76E1F305BF}">
      <dsp:nvSpPr>
        <dsp:cNvPr id="0" name=""/>
        <dsp:cNvSpPr/>
      </dsp:nvSpPr>
      <dsp:spPr>
        <a:xfrm rot="5400000">
          <a:off x="68113" y="89054"/>
          <a:ext cx="1437927" cy="1407309"/>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u-ES" sz="2400" b="1" kern="1200" noProof="0" dirty="0" smtClean="0"/>
            <a:t>Bilerak</a:t>
          </a:r>
          <a:endParaRPr lang="eu-ES" sz="2400" b="1" kern="1200" noProof="0" dirty="0"/>
        </a:p>
      </dsp:txBody>
      <dsp:txXfrm rot="-5400000">
        <a:off x="315476" y="310848"/>
        <a:ext cx="943201" cy="963721"/>
      </dsp:txXfrm>
    </dsp:sp>
    <dsp:sp modelId="{EB891A9C-DEDB-4997-9903-3A6DAA1F3289}">
      <dsp:nvSpPr>
        <dsp:cNvPr id="0" name=""/>
        <dsp:cNvSpPr/>
      </dsp:nvSpPr>
      <dsp:spPr>
        <a:xfrm rot="5400000">
          <a:off x="71354" y="1928628"/>
          <a:ext cx="1437927" cy="1250997"/>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b="1" kern="1200" dirty="0" smtClean="0"/>
            <a:t>Web</a:t>
          </a:r>
        </a:p>
        <a:p>
          <a:pPr lvl="0" algn="ctr" defTabSz="889000">
            <a:lnSpc>
              <a:spcPct val="90000"/>
            </a:lnSpc>
            <a:spcBef>
              <a:spcPct val="0"/>
            </a:spcBef>
            <a:spcAft>
              <a:spcPct val="35000"/>
            </a:spcAft>
          </a:pPr>
          <a:r>
            <a:rPr lang="eu-ES" sz="2000" b="1" kern="1200" noProof="0" dirty="0" smtClean="0"/>
            <a:t>Notak</a:t>
          </a:r>
          <a:endParaRPr lang="eu-ES" sz="2000" b="1" kern="1200" noProof="0" dirty="0"/>
        </a:p>
      </dsp:txBody>
      <dsp:txXfrm rot="-5400000">
        <a:off x="359766" y="2059240"/>
        <a:ext cx="861103" cy="989773"/>
      </dsp:txXfrm>
    </dsp:sp>
    <dsp:sp modelId="{88D6C692-3C58-417E-B42B-2A3D41C80DC9}">
      <dsp:nvSpPr>
        <dsp:cNvPr id="0" name=""/>
        <dsp:cNvSpPr/>
      </dsp:nvSpPr>
      <dsp:spPr>
        <a:xfrm>
          <a:off x="756151" y="2582786"/>
          <a:ext cx="45719" cy="45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r" defTabSz="222250">
            <a:lnSpc>
              <a:spcPct val="90000"/>
            </a:lnSpc>
            <a:spcBef>
              <a:spcPct val="0"/>
            </a:spcBef>
            <a:spcAft>
              <a:spcPct val="35000"/>
            </a:spcAft>
          </a:pPr>
          <a:endParaRPr lang="es-ES" sz="500" b="1" kern="1200" dirty="0"/>
        </a:p>
      </dsp:txBody>
      <dsp:txXfrm>
        <a:off x="756151" y="2582786"/>
        <a:ext cx="45719" cy="45717"/>
      </dsp:txXfrm>
    </dsp:sp>
    <dsp:sp modelId="{B1197B65-B249-498C-A9D1-CACF320D579B}">
      <dsp:nvSpPr>
        <dsp:cNvPr id="0" name=""/>
        <dsp:cNvSpPr/>
      </dsp:nvSpPr>
      <dsp:spPr>
        <a:xfrm rot="5400000">
          <a:off x="2864869" y="1414636"/>
          <a:ext cx="1437927" cy="2072927"/>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u-ES" sz="2400" b="1" kern="1200" noProof="0" dirty="0" smtClean="0"/>
            <a:t>Hitzaldiak</a:t>
          </a:r>
        </a:p>
        <a:p>
          <a:pPr lvl="0" algn="ctr" defTabSz="1066800">
            <a:lnSpc>
              <a:spcPct val="90000"/>
            </a:lnSpc>
            <a:spcBef>
              <a:spcPct val="0"/>
            </a:spcBef>
            <a:spcAft>
              <a:spcPct val="35000"/>
            </a:spcAft>
          </a:pPr>
          <a:r>
            <a:rPr lang="eu-ES" sz="2400" b="1" kern="1200" noProof="0" dirty="0" smtClean="0"/>
            <a:t>Tailerrak</a:t>
          </a:r>
          <a:endParaRPr lang="eu-ES" sz="2400" b="1" kern="1200" noProof="0" dirty="0"/>
        </a:p>
      </dsp:txBody>
      <dsp:txXfrm rot="-5400000">
        <a:off x="2892858" y="1971791"/>
        <a:ext cx="1381951" cy="958618"/>
      </dsp:txXfrm>
    </dsp:sp>
    <dsp:sp modelId="{0B8BCD07-3F40-4EF2-A173-34C3DFCB281A}">
      <dsp:nvSpPr>
        <dsp:cNvPr id="0" name=""/>
        <dsp:cNvSpPr/>
      </dsp:nvSpPr>
      <dsp:spPr>
        <a:xfrm rot="5400000">
          <a:off x="2926016" y="2825074"/>
          <a:ext cx="1437927" cy="2388516"/>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u-ES" sz="2400" b="1" kern="1200" noProof="0" dirty="0" smtClean="0"/>
            <a:t>Gurasoen eskola</a:t>
          </a:r>
          <a:endParaRPr lang="eu-ES" sz="2400" b="1" kern="1200" noProof="0" dirty="0"/>
        </a:p>
      </dsp:txBody>
      <dsp:txXfrm rot="-5400000">
        <a:off x="2848808" y="3540024"/>
        <a:ext cx="1592344" cy="958618"/>
      </dsp:txXfrm>
    </dsp:sp>
    <dsp:sp modelId="{3DAEA053-77B5-4DB1-8D25-93C70A9A2F7E}">
      <dsp:nvSpPr>
        <dsp:cNvPr id="0" name=""/>
        <dsp:cNvSpPr/>
      </dsp:nvSpPr>
      <dsp:spPr>
        <a:xfrm flipH="1">
          <a:off x="4353846" y="3619209"/>
          <a:ext cx="45718" cy="104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endParaRPr lang="es-ES" sz="500" kern="1200" dirty="0"/>
        </a:p>
      </dsp:txBody>
      <dsp:txXfrm>
        <a:off x="4353846" y="3619209"/>
        <a:ext cx="45718" cy="104807"/>
      </dsp:txXfrm>
    </dsp:sp>
    <dsp:sp modelId="{25CA2ECE-5C02-46F4-8170-A011773C7340}">
      <dsp:nvSpPr>
        <dsp:cNvPr id="0" name=""/>
        <dsp:cNvSpPr/>
      </dsp:nvSpPr>
      <dsp:spPr>
        <a:xfrm rot="5400000">
          <a:off x="420807" y="2979066"/>
          <a:ext cx="1437927" cy="2279541"/>
        </a:xfrm>
        <a:prstGeom prst="hexagon">
          <a:avLst>
            <a:gd name="adj" fmla="val 2500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u-ES" sz="2400" b="1" kern="1200" noProof="0" dirty="0" smtClean="0"/>
            <a:t>Batzordeak</a:t>
          </a:r>
          <a:endParaRPr lang="eu-ES" sz="2400" b="1" kern="1200" noProof="0" dirty="0"/>
        </a:p>
      </dsp:txBody>
      <dsp:txXfrm rot="-5400000">
        <a:off x="379923" y="3639528"/>
        <a:ext cx="1519694" cy="9586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u-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u-ES"/>
          </a:p>
        </p:txBody>
      </p:sp>
      <p:sp>
        <p:nvSpPr>
          <p:cNvPr id="4" name="Marcador de fecha 3"/>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11"/>
          </p:nvPr>
        </p:nvSpPr>
        <p:spPr/>
        <p:txBody>
          <a:bodyPr/>
          <a:lstStyle/>
          <a:p>
            <a:endParaRPr lang="eu-ES" dirty="0"/>
          </a:p>
        </p:txBody>
      </p:sp>
      <p:sp>
        <p:nvSpPr>
          <p:cNvPr id="6" name="Marcador de número de diapositiva 5"/>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3882478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u-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fecha 3"/>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11"/>
          </p:nvPr>
        </p:nvSpPr>
        <p:spPr/>
        <p:txBody>
          <a:bodyPr/>
          <a:lstStyle/>
          <a:p>
            <a:endParaRPr lang="eu-ES" dirty="0"/>
          </a:p>
        </p:txBody>
      </p:sp>
      <p:sp>
        <p:nvSpPr>
          <p:cNvPr id="6" name="Marcador de número de diapositiva 5"/>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554138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u-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11"/>
          </p:nvPr>
        </p:nvSpPr>
        <p:spPr/>
        <p:txBody>
          <a:bodyPr/>
          <a:lstStyle/>
          <a:p>
            <a:endParaRPr lang="eu-ES" dirty="0"/>
          </a:p>
        </p:txBody>
      </p:sp>
      <p:sp>
        <p:nvSpPr>
          <p:cNvPr id="6" name="Marcador de número de diapositiva 5"/>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2925792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u-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5" name="Marcador de fecha 4"/>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6" name="Marcador de pie de página 5"/>
          <p:cNvSpPr>
            <a:spLocks noGrp="1"/>
          </p:cNvSpPr>
          <p:nvPr>
            <p:ph type="ftr" sz="quarter" idx="11"/>
          </p:nvPr>
        </p:nvSpPr>
        <p:spPr/>
        <p:txBody>
          <a:bodyPr/>
          <a:lstStyle/>
          <a:p>
            <a:endParaRPr lang="eu-ES" dirty="0"/>
          </a:p>
        </p:txBody>
      </p:sp>
      <p:sp>
        <p:nvSpPr>
          <p:cNvPr id="7" name="Marcador de número de diapositiva 6"/>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385623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u-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7" name="Marcador de fecha 6"/>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8" name="Marcador de pie de página 7"/>
          <p:cNvSpPr>
            <a:spLocks noGrp="1"/>
          </p:cNvSpPr>
          <p:nvPr>
            <p:ph type="ftr" sz="quarter" idx="11"/>
          </p:nvPr>
        </p:nvSpPr>
        <p:spPr/>
        <p:txBody>
          <a:bodyPr/>
          <a:lstStyle/>
          <a:p>
            <a:endParaRPr lang="eu-ES" dirty="0"/>
          </a:p>
        </p:txBody>
      </p:sp>
      <p:sp>
        <p:nvSpPr>
          <p:cNvPr id="9" name="Marcador de número de diapositiva 8"/>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13999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u-ES"/>
          </a:p>
        </p:txBody>
      </p:sp>
      <p:sp>
        <p:nvSpPr>
          <p:cNvPr id="3" name="Marcador de fecha 2"/>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4" name="Marcador de pie de página 3"/>
          <p:cNvSpPr>
            <a:spLocks noGrp="1"/>
          </p:cNvSpPr>
          <p:nvPr>
            <p:ph type="ftr" sz="quarter" idx="11"/>
          </p:nvPr>
        </p:nvSpPr>
        <p:spPr/>
        <p:txBody>
          <a:bodyPr/>
          <a:lstStyle/>
          <a:p>
            <a:endParaRPr lang="eu-ES" dirty="0"/>
          </a:p>
        </p:txBody>
      </p:sp>
      <p:sp>
        <p:nvSpPr>
          <p:cNvPr id="5" name="Marcador de número de diapositiva 4"/>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43111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3" name="Marcador de pie de página 2"/>
          <p:cNvSpPr>
            <a:spLocks noGrp="1"/>
          </p:cNvSpPr>
          <p:nvPr>
            <p:ph type="ftr" sz="quarter" idx="11"/>
          </p:nvPr>
        </p:nvSpPr>
        <p:spPr/>
        <p:txBody>
          <a:bodyPr/>
          <a:lstStyle/>
          <a:p>
            <a:endParaRPr lang="eu-ES" dirty="0"/>
          </a:p>
        </p:txBody>
      </p:sp>
      <p:sp>
        <p:nvSpPr>
          <p:cNvPr id="4" name="Marcador de número de diapositiva 3"/>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91971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u-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6" name="Marcador de pie de página 5"/>
          <p:cNvSpPr>
            <a:spLocks noGrp="1"/>
          </p:cNvSpPr>
          <p:nvPr>
            <p:ph type="ftr" sz="quarter" idx="11"/>
          </p:nvPr>
        </p:nvSpPr>
        <p:spPr/>
        <p:txBody>
          <a:bodyPr/>
          <a:lstStyle/>
          <a:p>
            <a:endParaRPr lang="eu-ES" dirty="0"/>
          </a:p>
        </p:txBody>
      </p:sp>
      <p:sp>
        <p:nvSpPr>
          <p:cNvPr id="7" name="Marcador de número de diapositiva 6"/>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179038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u-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u-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6" name="Marcador de pie de página 5"/>
          <p:cNvSpPr>
            <a:spLocks noGrp="1"/>
          </p:cNvSpPr>
          <p:nvPr>
            <p:ph type="ftr" sz="quarter" idx="11"/>
          </p:nvPr>
        </p:nvSpPr>
        <p:spPr/>
        <p:txBody>
          <a:bodyPr/>
          <a:lstStyle/>
          <a:p>
            <a:endParaRPr lang="eu-ES" dirty="0"/>
          </a:p>
        </p:txBody>
      </p:sp>
      <p:sp>
        <p:nvSpPr>
          <p:cNvPr id="7" name="Marcador de número de diapositiva 6"/>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3018963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u-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fecha 3"/>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11"/>
          </p:nvPr>
        </p:nvSpPr>
        <p:spPr/>
        <p:txBody>
          <a:bodyPr/>
          <a:lstStyle/>
          <a:p>
            <a:endParaRPr lang="eu-ES" dirty="0"/>
          </a:p>
        </p:txBody>
      </p:sp>
      <p:sp>
        <p:nvSpPr>
          <p:cNvPr id="6" name="Marcador de número de diapositiva 5"/>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22867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u-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fecha 3"/>
          <p:cNvSpPr>
            <a:spLocks noGrp="1"/>
          </p:cNvSpPr>
          <p:nvPr>
            <p:ph type="dt" sz="half" idx="10"/>
          </p:nvPr>
        </p:nvSpPr>
        <p:spPr/>
        <p:txBody>
          <a:body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11"/>
          </p:nvPr>
        </p:nvSpPr>
        <p:spPr/>
        <p:txBody>
          <a:bodyPr/>
          <a:lstStyle/>
          <a:p>
            <a:endParaRPr lang="eu-ES" dirty="0"/>
          </a:p>
        </p:txBody>
      </p:sp>
      <p:sp>
        <p:nvSpPr>
          <p:cNvPr id="6" name="Marcador de número de diapositiva 5"/>
          <p:cNvSpPr>
            <a:spLocks noGrp="1"/>
          </p:cNvSpPr>
          <p:nvPr>
            <p:ph type="sldNum" sz="quarter" idx="12"/>
          </p:nvPr>
        </p:nvSpPr>
        <p:spPr/>
        <p:txBody>
          <a:bodyPr/>
          <a:lstStyle/>
          <a:p>
            <a:fld id="{80E71335-FD6D-44F0-9DCA-B521CAFB396C}" type="slidenum">
              <a:rPr lang="eu-ES" smtClean="0"/>
              <a:t>‹Nº›</a:t>
            </a:fld>
            <a:endParaRPr lang="eu-ES" dirty="0"/>
          </a:p>
        </p:txBody>
      </p:sp>
    </p:spTree>
    <p:extLst>
      <p:ext uri="{BB962C8B-B14F-4D97-AF65-F5344CB8AC3E}">
        <p14:creationId xmlns:p14="http://schemas.microsoft.com/office/powerpoint/2010/main" val="2775993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u-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u-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CA0FA-FF0B-4F62-B407-78ABF466DC10}" type="datetimeFigureOut">
              <a:rPr lang="eu-ES" smtClean="0"/>
              <a:t>2020/04/03</a:t>
            </a:fld>
            <a:endParaRPr lang="eu-E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u-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71335-FD6D-44F0-9DCA-B521CAFB396C}" type="slidenum">
              <a:rPr lang="eu-ES" smtClean="0"/>
              <a:t>‹Nº›</a:t>
            </a:fld>
            <a:endParaRPr lang="eu-ES" dirty="0"/>
          </a:p>
        </p:txBody>
      </p:sp>
    </p:spTree>
    <p:extLst>
      <p:ext uri="{BB962C8B-B14F-4D97-AF65-F5344CB8AC3E}">
        <p14:creationId xmlns:p14="http://schemas.microsoft.com/office/powerpoint/2010/main" val="639514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39659" y="475990"/>
            <a:ext cx="10171135" cy="826718"/>
          </a:xfrm>
          <a:solidFill>
            <a:schemeClr val="tx2">
              <a:lumMod val="50000"/>
            </a:schemeClr>
          </a:solidFill>
        </p:spPr>
        <p:txBody>
          <a:bodyPr>
            <a:normAutofit/>
          </a:bodyPr>
          <a:lstStyle/>
          <a:p>
            <a:r>
              <a:rPr lang="eu-ES" sz="3600" b="1" dirty="0" smtClean="0">
                <a:solidFill>
                  <a:schemeClr val="bg1"/>
                </a:solidFill>
              </a:rPr>
              <a:t>ELKARBIZITZA POSITIBOA </a:t>
            </a:r>
            <a:endParaRPr lang="eu-ES" sz="3600" b="1" dirty="0">
              <a:solidFill>
                <a:schemeClr val="bg1"/>
              </a:solidFill>
            </a:endParaRPr>
          </a:p>
        </p:txBody>
      </p:sp>
      <p:sp>
        <p:nvSpPr>
          <p:cNvPr id="3" name="Subtítulo 2"/>
          <p:cNvSpPr>
            <a:spLocks noGrp="1"/>
          </p:cNvSpPr>
          <p:nvPr>
            <p:ph type="subTitle" idx="1"/>
          </p:nvPr>
        </p:nvSpPr>
        <p:spPr>
          <a:xfrm>
            <a:off x="1039660" y="1578279"/>
            <a:ext cx="10171134" cy="4997885"/>
          </a:xfrm>
          <a:solidFill>
            <a:srgbClr val="C00000"/>
          </a:solidFill>
        </p:spPr>
        <p:txBody>
          <a:bodyPr>
            <a:normAutofit fontScale="85000" lnSpcReduction="20000"/>
          </a:bodyPr>
          <a:lstStyle/>
          <a:p>
            <a:pPr algn="l"/>
            <a:r>
              <a:rPr lang="eu-ES" b="1" dirty="0" smtClean="0">
                <a:solidFill>
                  <a:schemeClr val="bg1"/>
                </a:solidFill>
                <a:latin typeface="Arial" pitchFamily="34" charset="0"/>
                <a:ea typeface="DejaVu Sans" pitchFamily="34" charset="0"/>
                <a:cs typeface="Arial" pitchFamily="34" charset="0"/>
              </a:rPr>
              <a:t>•Noiz esan dezakegu ikastetxe batek elkarbizitza positiboa duela?</a:t>
            </a:r>
          </a:p>
          <a:p>
            <a:pPr algn="l"/>
            <a:r>
              <a:rPr lang="eu-ES" dirty="0" smtClean="0">
                <a:solidFill>
                  <a:schemeClr val="bg1"/>
                </a:solidFill>
                <a:latin typeface="Arial" pitchFamily="34" charset="0"/>
                <a:ea typeface="DejaVu Sans" pitchFamily="34" charset="0"/>
                <a:cs typeface="Arial" pitchFamily="34" charset="0"/>
              </a:rPr>
              <a:t>Baldin eta ikastetxe delakoan zenbait figura, egitura, programak, egitasmoak, proiektuak, protokoloak, arauak, baloreak,  jarrerak, gaitasunak, trebeziak…dauden zeinek hezkuntza erkidego parte hartzaile guztien ongizatea ,osoko garapena,desberdintasunak errespetatzea, ikuspegi inklusiboa,elkarrekiko laguntza eta zainketa,  ikastetxearen proiektuarekin identifikazioa ,  partaidetza eta ekidin ezinezkoak diren gatazken bideratze eragingarria eta baketsua ahalbidetzen dituzten, orduan ,  elkarbizitza positiboaz gozatzen dutela esan genezake .</a:t>
            </a:r>
          </a:p>
          <a:p>
            <a:pPr algn="l"/>
            <a:r>
              <a:rPr lang="eu-ES" dirty="0" smtClean="0">
                <a:solidFill>
                  <a:schemeClr val="bg1"/>
                </a:solidFill>
                <a:latin typeface="Arial" pitchFamily="34" charset="0"/>
                <a:ea typeface="DejaVu Sans" pitchFamily="34" charset="0"/>
                <a:cs typeface="Arial" pitchFamily="34" charset="0"/>
              </a:rPr>
              <a:t>•</a:t>
            </a:r>
            <a:r>
              <a:rPr lang="eu-ES" b="1" dirty="0" smtClean="0">
                <a:solidFill>
                  <a:schemeClr val="bg1"/>
                </a:solidFill>
                <a:latin typeface="Arial" pitchFamily="34" charset="0"/>
                <a:ea typeface="DejaVu Sans" pitchFamily="34" charset="0"/>
                <a:cs typeface="Arial" pitchFamily="34" charset="0"/>
              </a:rPr>
              <a:t>Elkarbizitza positiboa arrakasta akademikoa eta </a:t>
            </a:r>
            <a:r>
              <a:rPr lang="eu-ES" b="1" dirty="0" err="1" smtClean="0">
                <a:solidFill>
                  <a:schemeClr val="bg1"/>
                </a:solidFill>
                <a:latin typeface="Arial" pitchFamily="34" charset="0"/>
                <a:ea typeface="DejaVu Sans" pitchFamily="34" charset="0"/>
                <a:cs typeface="Arial" pitchFamily="34" charset="0"/>
              </a:rPr>
              <a:t>inklusioarekin</a:t>
            </a:r>
            <a:r>
              <a:rPr lang="eu-ES" b="1" dirty="0" smtClean="0">
                <a:solidFill>
                  <a:schemeClr val="bg1"/>
                </a:solidFill>
                <a:latin typeface="Arial" pitchFamily="34" charset="0"/>
                <a:ea typeface="DejaVu Sans" pitchFamily="34" charset="0"/>
                <a:cs typeface="Arial" pitchFamily="34" charset="0"/>
              </a:rPr>
              <a:t> harremanetan dago?</a:t>
            </a:r>
          </a:p>
          <a:p>
            <a:pPr algn="l"/>
            <a:r>
              <a:rPr lang="eu-ES" dirty="0" smtClean="0">
                <a:solidFill>
                  <a:schemeClr val="bg1"/>
                </a:solidFill>
                <a:latin typeface="Arial" pitchFamily="34" charset="0"/>
                <a:ea typeface="DejaVu Sans" pitchFamily="34" charset="0"/>
                <a:cs typeface="Arial" pitchFamily="34" charset="0"/>
              </a:rPr>
              <a:t>Noski, zeren eta</a:t>
            </a:r>
            <a:r>
              <a:rPr lang="eu-ES" b="1" dirty="0" smtClean="0">
                <a:solidFill>
                  <a:schemeClr val="bg1"/>
                </a:solidFill>
                <a:latin typeface="Arial" pitchFamily="34" charset="0"/>
                <a:ea typeface="DejaVu Sans" pitchFamily="34" charset="0"/>
                <a:cs typeface="Arial" pitchFamily="34" charset="0"/>
              </a:rPr>
              <a:t> :</a:t>
            </a:r>
          </a:p>
          <a:p>
            <a:pPr marL="457200" indent="-457200" algn="l">
              <a:buAutoNum type="alphaLcParenR"/>
            </a:pPr>
            <a:r>
              <a:rPr lang="eu-ES" dirty="0" smtClean="0">
                <a:solidFill>
                  <a:schemeClr val="bg1"/>
                </a:solidFill>
                <a:latin typeface="Arial" pitchFamily="34" charset="0"/>
                <a:ea typeface="DejaVu Sans" pitchFamily="34" charset="0"/>
                <a:cs typeface="Arial" pitchFamily="34" charset="0"/>
              </a:rPr>
              <a:t>Ikasgela batetan </a:t>
            </a:r>
            <a:r>
              <a:rPr lang="eu-ES" i="1" dirty="0" smtClean="0">
                <a:solidFill>
                  <a:schemeClr val="bg1"/>
                </a:solidFill>
                <a:latin typeface="Arial" pitchFamily="34" charset="0"/>
                <a:ea typeface="DejaVu Sans" pitchFamily="34" charset="0"/>
                <a:cs typeface="Arial" pitchFamily="34" charset="0"/>
              </a:rPr>
              <a:t>portaera disruptibo  </a:t>
            </a:r>
            <a:r>
              <a:rPr lang="eu-ES" dirty="0" smtClean="0">
                <a:solidFill>
                  <a:schemeClr val="bg1"/>
                </a:solidFill>
                <a:latin typeface="Arial" pitchFamily="34" charset="0"/>
                <a:ea typeface="DejaVu Sans" pitchFamily="34" charset="0"/>
                <a:cs typeface="Arial" pitchFamily="34" charset="0"/>
              </a:rPr>
              <a:t>gutxi ba daude ,irakasleek ikasgela </a:t>
            </a:r>
            <a:r>
              <a:rPr lang="eu-ES" i="1" dirty="0" smtClean="0">
                <a:solidFill>
                  <a:schemeClr val="bg1"/>
                </a:solidFill>
                <a:latin typeface="Arial" pitchFamily="34" charset="0"/>
                <a:ea typeface="DejaVu Sans" pitchFamily="34" charset="0"/>
                <a:cs typeface="Arial" pitchFamily="34" charset="0"/>
              </a:rPr>
              <a:t>ondo kudeatzen</a:t>
            </a:r>
            <a:r>
              <a:rPr lang="eu-ES" dirty="0" smtClean="0">
                <a:solidFill>
                  <a:schemeClr val="bg1"/>
                </a:solidFill>
                <a:latin typeface="Arial" pitchFamily="34" charset="0"/>
                <a:ea typeface="DejaVu Sans" pitchFamily="34" charset="0"/>
                <a:cs typeface="Arial" pitchFamily="34" charset="0"/>
              </a:rPr>
              <a:t> dakitelako, ikasleek gehiago ikasi, helburuak  eta titulazioa lortu egiten dituzte </a:t>
            </a:r>
            <a:r>
              <a:rPr lang="eu-ES" i="1" dirty="0" smtClean="0">
                <a:solidFill>
                  <a:schemeClr val="bg1"/>
                </a:solidFill>
                <a:latin typeface="Arial" pitchFamily="34" charset="0"/>
                <a:ea typeface="DejaVu Sans" pitchFamily="34" charset="0"/>
                <a:cs typeface="Arial" pitchFamily="34" charset="0"/>
              </a:rPr>
              <a:t>eskola uzte gutxitzen delarik.</a:t>
            </a:r>
          </a:p>
          <a:p>
            <a:pPr marL="457200" indent="-457200" algn="l">
              <a:buAutoNum type="alphaLcParenR" startAt="2"/>
            </a:pPr>
            <a:r>
              <a:rPr lang="eu-ES" dirty="0" smtClean="0">
                <a:solidFill>
                  <a:schemeClr val="bg1"/>
                </a:solidFill>
                <a:latin typeface="Arial" pitchFamily="34" charset="0"/>
                <a:ea typeface="DejaVu Sans" pitchFamily="34" charset="0"/>
                <a:cs typeface="Arial" pitchFamily="34" charset="0"/>
              </a:rPr>
              <a:t>Aniztasunarekiko </a:t>
            </a:r>
            <a:r>
              <a:rPr lang="eu-ES" i="1" dirty="0" smtClean="0">
                <a:solidFill>
                  <a:schemeClr val="bg1"/>
                </a:solidFill>
                <a:latin typeface="Arial" pitchFamily="34" charset="0"/>
                <a:ea typeface="DejaVu Sans" pitchFamily="34" charset="0"/>
                <a:cs typeface="Arial" pitchFamily="34" charset="0"/>
              </a:rPr>
              <a:t>jarrera</a:t>
            </a:r>
            <a:r>
              <a:rPr lang="eu-ES" dirty="0" smtClean="0">
                <a:solidFill>
                  <a:schemeClr val="bg1"/>
                </a:solidFill>
                <a:latin typeface="Arial" pitchFamily="34" charset="0"/>
                <a:ea typeface="DejaVu Sans" pitchFamily="34" charset="0"/>
                <a:cs typeface="Arial" pitchFamily="34" charset="0"/>
              </a:rPr>
              <a:t> egokiek (jakinmina, ulertzea , onarpena ,eta</a:t>
            </a:r>
          </a:p>
          <a:p>
            <a:pPr algn="l"/>
            <a:r>
              <a:rPr lang="eu-ES" dirty="0" smtClean="0">
                <a:solidFill>
                  <a:schemeClr val="bg1"/>
                </a:solidFill>
                <a:latin typeface="Arial" pitchFamily="34" charset="0"/>
                <a:ea typeface="DejaVu Sans" pitchFamily="34" charset="0"/>
                <a:cs typeface="Arial" pitchFamily="34" charset="0"/>
              </a:rPr>
              <a:t>       balioespena ) barruan sartzea, hots, inklusioa ,eta elkarbizitza positiboa</a:t>
            </a:r>
          </a:p>
          <a:p>
            <a:pPr algn="l"/>
            <a:r>
              <a:rPr lang="eu-ES" dirty="0">
                <a:solidFill>
                  <a:schemeClr val="bg1"/>
                </a:solidFill>
                <a:latin typeface="Arial" pitchFamily="34" charset="0"/>
                <a:ea typeface="DejaVu Sans" pitchFamily="34" charset="0"/>
                <a:cs typeface="Arial" pitchFamily="34" charset="0"/>
              </a:rPr>
              <a:t> </a:t>
            </a:r>
            <a:r>
              <a:rPr lang="eu-ES" dirty="0" smtClean="0">
                <a:solidFill>
                  <a:schemeClr val="bg1"/>
                </a:solidFill>
                <a:latin typeface="Arial" pitchFamily="34" charset="0"/>
                <a:ea typeface="DejaVu Sans" pitchFamily="34" charset="0"/>
                <a:cs typeface="Arial" pitchFamily="34" charset="0"/>
              </a:rPr>
              <a:t>     bultzatzen dituzte. Baita bertokoen kulturarekiko jarrera zuzenak ere.</a:t>
            </a:r>
            <a:endParaRPr lang="eu-ES" dirty="0">
              <a:solidFill>
                <a:schemeClr val="bg1"/>
              </a:solidFill>
              <a:latin typeface="Arial" pitchFamily="34" charset="0"/>
              <a:ea typeface="DejaVu Sans" pitchFamily="34" charset="0"/>
              <a:cs typeface="Arial" pitchFamily="34" charset="0"/>
            </a:endParaRPr>
          </a:p>
        </p:txBody>
      </p:sp>
    </p:spTree>
    <p:extLst>
      <p:ext uri="{BB962C8B-B14F-4D97-AF65-F5344CB8AC3E}">
        <p14:creationId xmlns:p14="http://schemas.microsoft.com/office/powerpoint/2010/main" val="22550694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787270"/>
          </a:xfrm>
          <a:solidFill>
            <a:schemeClr val="tx1"/>
          </a:solidFill>
        </p:spPr>
        <p:txBody>
          <a:bodyPr>
            <a:normAutofit/>
          </a:bodyPr>
          <a:lstStyle/>
          <a:p>
            <a:pPr algn="ctr"/>
            <a:r>
              <a:rPr lang="eu-ES" sz="2800" b="1" dirty="0">
                <a:solidFill>
                  <a:schemeClr val="bg1"/>
                </a:solidFill>
              </a:rPr>
              <a:t>ELKARBIZITZA </a:t>
            </a:r>
            <a:r>
              <a:rPr lang="eu-ES" sz="2800" b="1" dirty="0" smtClean="0">
                <a:solidFill>
                  <a:schemeClr val="bg1"/>
                </a:solidFill>
              </a:rPr>
              <a:t>POSITIBOA</a:t>
            </a:r>
            <a:r>
              <a:rPr lang="eu-ES" sz="3600" b="1" dirty="0">
                <a:solidFill>
                  <a:schemeClr val="bg1"/>
                </a:solidFill>
              </a:rPr>
              <a:t> </a:t>
            </a:r>
            <a:r>
              <a:rPr lang="eu-ES" sz="2800" b="1" dirty="0" smtClean="0">
                <a:solidFill>
                  <a:schemeClr val="bg1"/>
                </a:solidFill>
              </a:rPr>
              <a:t>ETA INKLUSIOA</a:t>
            </a:r>
            <a:endParaRPr lang="eu-ES" sz="2800" dirty="0">
              <a:solidFill>
                <a:schemeClr val="bg1"/>
              </a:solidFill>
            </a:endParaRPr>
          </a:p>
        </p:txBody>
      </p:sp>
      <p:sp>
        <p:nvSpPr>
          <p:cNvPr id="3" name="Marcador de contenido 2"/>
          <p:cNvSpPr>
            <a:spLocks noGrp="1"/>
          </p:cNvSpPr>
          <p:nvPr>
            <p:ph idx="1"/>
          </p:nvPr>
        </p:nvSpPr>
        <p:spPr>
          <a:xfrm>
            <a:off x="838200" y="1315232"/>
            <a:ext cx="10515600" cy="5223353"/>
          </a:xfrm>
          <a:solidFill>
            <a:srgbClr val="C00000"/>
          </a:solidFill>
        </p:spPr>
        <p:txBody>
          <a:bodyPr>
            <a:normAutofit fontScale="77500" lnSpcReduction="20000"/>
          </a:bodyPr>
          <a:lstStyle/>
          <a:p>
            <a:pPr marL="0" indent="0">
              <a:buNone/>
            </a:pPr>
            <a:r>
              <a:rPr lang="eu-ES" dirty="0" smtClean="0">
                <a:latin typeface="DejaVu Sans" pitchFamily="34" charset="0"/>
                <a:ea typeface="DejaVu Sans" pitchFamily="34" charset="0"/>
                <a:cs typeface="DejaVu Sans" pitchFamily="34" charset="0"/>
              </a:rPr>
              <a:t>  </a:t>
            </a:r>
            <a:r>
              <a:rPr lang="eu-ES" dirty="0" smtClean="0">
                <a:solidFill>
                  <a:schemeClr val="bg1"/>
                </a:solidFill>
                <a:latin typeface="Arial" pitchFamily="34" charset="0"/>
                <a:ea typeface="DejaVu Sans" pitchFamily="34" charset="0"/>
                <a:cs typeface="Arial" pitchFamily="34" charset="0"/>
              </a:rPr>
              <a:t>c)Gizarte </a:t>
            </a:r>
            <a:r>
              <a:rPr lang="eu-ES" i="1" dirty="0" smtClean="0">
                <a:solidFill>
                  <a:schemeClr val="bg1"/>
                </a:solidFill>
                <a:latin typeface="Arial" pitchFamily="34" charset="0"/>
                <a:ea typeface="DejaVu Sans" pitchFamily="34" charset="0"/>
                <a:cs typeface="Arial" pitchFamily="34" charset="0"/>
              </a:rPr>
              <a:t>Trebezia</a:t>
            </a:r>
            <a:r>
              <a:rPr lang="eu-ES" dirty="0" smtClean="0">
                <a:solidFill>
                  <a:schemeClr val="bg1"/>
                </a:solidFill>
                <a:latin typeface="Arial" pitchFamily="34" charset="0"/>
                <a:ea typeface="DejaVu Sans" pitchFamily="34" charset="0"/>
                <a:cs typeface="Arial" pitchFamily="34" charset="0"/>
              </a:rPr>
              <a:t> egokiak  ikasi dituen ikasleak edo , alegia, komunikatu, gatazkak konpondu, lagunak egin, kritikak eta kexak jasotzen…dakiena, beste pertsonek onartuagoa izan ohi da .Guzti honen ondorioz , bere ikaskideen aldetik laguntza gehiago jaso dezake.</a:t>
            </a:r>
          </a:p>
          <a:p>
            <a:pPr marL="0" indent="0">
              <a:buNone/>
            </a:pPr>
            <a:r>
              <a:rPr lang="eu-ES" dirty="0">
                <a:solidFill>
                  <a:schemeClr val="bg1"/>
                </a:solidFill>
                <a:latin typeface="Arial" pitchFamily="34" charset="0"/>
                <a:ea typeface="DejaVu Sans" pitchFamily="34" charset="0"/>
                <a:cs typeface="Arial" pitchFamily="34" charset="0"/>
              </a:rPr>
              <a:t> </a:t>
            </a:r>
            <a:r>
              <a:rPr lang="eu-ES" dirty="0" smtClean="0">
                <a:solidFill>
                  <a:schemeClr val="bg1"/>
                </a:solidFill>
                <a:latin typeface="Arial" pitchFamily="34" charset="0"/>
                <a:ea typeface="DejaVu Sans" pitchFamily="34" charset="0"/>
                <a:cs typeface="Arial" pitchFamily="34" charset="0"/>
              </a:rPr>
              <a:t> d)Bullyng edo jazarpenari aurre egiteko </a:t>
            </a:r>
            <a:r>
              <a:rPr lang="eu-ES" i="1" dirty="0" smtClean="0">
                <a:solidFill>
                  <a:schemeClr val="bg1"/>
                </a:solidFill>
                <a:latin typeface="Arial" pitchFamily="34" charset="0"/>
                <a:ea typeface="DejaVu Sans" pitchFamily="34" charset="0"/>
                <a:cs typeface="Arial" pitchFamily="34" charset="0"/>
              </a:rPr>
              <a:t>programa eta protokolo</a:t>
            </a:r>
            <a:r>
              <a:rPr lang="eu-ES" dirty="0" smtClean="0">
                <a:solidFill>
                  <a:schemeClr val="bg1"/>
                </a:solidFill>
                <a:latin typeface="Arial" pitchFamily="34" charset="0"/>
                <a:ea typeface="DejaVu Sans" pitchFamily="34" charset="0"/>
                <a:cs typeface="Arial" pitchFamily="34" charset="0"/>
              </a:rPr>
              <a:t> (KIVA esaterako) eragingarriak,  aldi berean ,  ikasgelako  edo giroaren  hobekuntza  eta pairatzaileen integrazioa sustatzen dituzte .Aurrerapen delakoek ahalmen kognitiboei kalte egiten dieten sentimenduak-estutasuna , tristura , segurtasunik eza , kezkak…gutxitzen dituzte.</a:t>
            </a:r>
          </a:p>
          <a:p>
            <a:pPr marL="0" indent="0">
              <a:buNone/>
            </a:pPr>
            <a:r>
              <a:rPr lang="eu-ES" dirty="0">
                <a:solidFill>
                  <a:schemeClr val="bg1"/>
                </a:solidFill>
                <a:latin typeface="Arial" pitchFamily="34" charset="0"/>
                <a:ea typeface="DejaVu Sans" pitchFamily="34" charset="0"/>
                <a:cs typeface="Arial" pitchFamily="34" charset="0"/>
              </a:rPr>
              <a:t> </a:t>
            </a:r>
            <a:r>
              <a:rPr lang="eu-ES" dirty="0" smtClean="0">
                <a:solidFill>
                  <a:schemeClr val="bg1"/>
                </a:solidFill>
                <a:latin typeface="Arial" pitchFamily="34" charset="0"/>
                <a:ea typeface="DejaVu Sans" pitchFamily="34" charset="0"/>
                <a:cs typeface="Arial" pitchFamily="34" charset="0"/>
              </a:rPr>
              <a:t> e)Bazterkeriaren aurkako arauak barneratzen dituzten </a:t>
            </a:r>
            <a:r>
              <a:rPr lang="eu-ES" i="1" dirty="0" smtClean="0">
                <a:solidFill>
                  <a:schemeClr val="bg1"/>
                </a:solidFill>
                <a:latin typeface="Arial" pitchFamily="34" charset="0"/>
                <a:ea typeface="DejaVu Sans" pitchFamily="34" charset="0"/>
                <a:cs typeface="Arial" pitchFamily="34" charset="0"/>
              </a:rPr>
              <a:t>araudi</a:t>
            </a:r>
            <a:r>
              <a:rPr lang="eu-ES" dirty="0" smtClean="0">
                <a:solidFill>
                  <a:schemeClr val="bg1"/>
                </a:solidFill>
                <a:latin typeface="Arial" pitchFamily="34" charset="0"/>
                <a:ea typeface="DejaVu Sans" pitchFamily="34" charset="0"/>
                <a:cs typeface="Arial" pitchFamily="34" charset="0"/>
              </a:rPr>
              <a:t> </a:t>
            </a:r>
            <a:r>
              <a:rPr lang="eu-ES" i="1" dirty="0" smtClean="0">
                <a:solidFill>
                  <a:schemeClr val="bg1"/>
                </a:solidFill>
                <a:latin typeface="Arial" pitchFamily="34" charset="0"/>
                <a:ea typeface="DejaVu Sans" pitchFamily="34" charset="0"/>
                <a:cs typeface="Arial" pitchFamily="34" charset="0"/>
              </a:rPr>
              <a:t>demokratikoek,  </a:t>
            </a:r>
            <a:r>
              <a:rPr lang="eu-ES" dirty="0" smtClean="0">
                <a:solidFill>
                  <a:schemeClr val="bg1"/>
                </a:solidFill>
                <a:latin typeface="Arial" pitchFamily="34" charset="0"/>
                <a:ea typeface="DejaVu Sans" pitchFamily="34" charset="0"/>
                <a:cs typeface="Arial" pitchFamily="34" charset="0"/>
              </a:rPr>
              <a:t>integratzea eta klima afektibo egokia erraztatzen dituzte. Ez dago esan beharrik ,aipaturiko egoeratik eratortzen diren  sentimendu positiboek- poztasuna, konfiantza, segurtasuna, baikortasuna …errendimendu akademikoari mesede egiten diotela .</a:t>
            </a:r>
          </a:p>
          <a:p>
            <a:pPr marL="0" indent="0">
              <a:buNone/>
            </a:pPr>
            <a:r>
              <a:rPr lang="eu-ES" i="1" dirty="0">
                <a:solidFill>
                  <a:schemeClr val="bg1"/>
                </a:solidFill>
                <a:latin typeface="Arial" pitchFamily="34" charset="0"/>
                <a:ea typeface="DejaVu Sans" pitchFamily="34" charset="0"/>
                <a:cs typeface="Arial" pitchFamily="34" charset="0"/>
              </a:rPr>
              <a:t> </a:t>
            </a:r>
            <a:r>
              <a:rPr lang="eu-ES" i="1" dirty="0" smtClean="0">
                <a:solidFill>
                  <a:schemeClr val="bg1"/>
                </a:solidFill>
                <a:latin typeface="Arial" pitchFamily="34" charset="0"/>
                <a:ea typeface="DejaVu Sans" pitchFamily="34" charset="0"/>
                <a:cs typeface="Arial" pitchFamily="34" charset="0"/>
              </a:rPr>
              <a:t> </a:t>
            </a:r>
            <a:r>
              <a:rPr lang="eu-ES" dirty="0" smtClean="0">
                <a:solidFill>
                  <a:schemeClr val="bg1"/>
                </a:solidFill>
                <a:latin typeface="Arial" pitchFamily="34" charset="0"/>
                <a:ea typeface="DejaVu Sans" pitchFamily="34" charset="0"/>
                <a:cs typeface="Arial" pitchFamily="34" charset="0"/>
              </a:rPr>
              <a:t>f)Ikastetxeetan zeinetan elkarbizitza positiboa lortzeko  </a:t>
            </a:r>
            <a:r>
              <a:rPr lang="eu-ES" i="1" dirty="0" smtClean="0">
                <a:solidFill>
                  <a:schemeClr val="bg1"/>
                </a:solidFill>
                <a:latin typeface="Arial" pitchFamily="34" charset="0"/>
                <a:ea typeface="DejaVu Sans" pitchFamily="34" charset="0"/>
                <a:cs typeface="Arial" pitchFamily="34" charset="0"/>
              </a:rPr>
              <a:t>egitura</a:t>
            </a:r>
            <a:r>
              <a:rPr lang="eu-ES" dirty="0" smtClean="0">
                <a:solidFill>
                  <a:schemeClr val="bg1"/>
                </a:solidFill>
                <a:latin typeface="Arial" pitchFamily="34" charset="0"/>
                <a:ea typeface="DejaVu Sans" pitchFamily="34" charset="0"/>
                <a:cs typeface="Arial" pitchFamily="34" charset="0"/>
              </a:rPr>
              <a:t> </a:t>
            </a:r>
            <a:r>
              <a:rPr lang="eu-ES" i="1" dirty="0" smtClean="0">
                <a:solidFill>
                  <a:schemeClr val="bg1"/>
                </a:solidFill>
                <a:latin typeface="Arial" pitchFamily="34" charset="0"/>
                <a:ea typeface="DejaVu Sans" pitchFamily="34" charset="0"/>
                <a:cs typeface="Arial" pitchFamily="34" charset="0"/>
              </a:rPr>
              <a:t>eta figura  eraginkorrak  </a:t>
            </a:r>
            <a:r>
              <a:rPr lang="eu-ES" dirty="0" smtClean="0">
                <a:solidFill>
                  <a:schemeClr val="bg1"/>
                </a:solidFill>
                <a:latin typeface="Arial" pitchFamily="34" charset="0"/>
                <a:ea typeface="DejaVu Sans" pitchFamily="34" charset="0"/>
                <a:cs typeface="Arial" pitchFamily="34" charset="0"/>
              </a:rPr>
              <a:t>dauden kohesio maila altuagoa izaten da .Ikastetxe baten elkarbizitza pairaezina bihurtzen denean , irakasleen eta ikasleen etorrera maila jaisten da nabarmenki  irakaskuntza-ikasketa prozesuak kaltetua suertatzen direlarik.</a:t>
            </a:r>
          </a:p>
          <a:p>
            <a:pPr marL="0" indent="0">
              <a:buNone/>
            </a:pPr>
            <a:r>
              <a:rPr lang="eu-ES" dirty="0">
                <a:solidFill>
                  <a:schemeClr val="bg1"/>
                </a:solidFill>
                <a:latin typeface="Arial" pitchFamily="34" charset="0"/>
                <a:ea typeface="DejaVu Sans" pitchFamily="34" charset="0"/>
                <a:cs typeface="Arial" pitchFamily="34" charset="0"/>
              </a:rPr>
              <a:t> </a:t>
            </a:r>
            <a:r>
              <a:rPr lang="eu-ES" dirty="0" smtClean="0">
                <a:solidFill>
                  <a:schemeClr val="bg1"/>
                </a:solidFill>
                <a:latin typeface="Arial" pitchFamily="34" charset="0"/>
                <a:ea typeface="DejaVu Sans" pitchFamily="34" charset="0"/>
                <a:cs typeface="Arial" pitchFamily="34" charset="0"/>
              </a:rPr>
              <a:t>g)…</a:t>
            </a:r>
          </a:p>
          <a:p>
            <a:pPr marL="0" indent="0">
              <a:buNone/>
            </a:pPr>
            <a:endParaRPr lang="eu-ES" i="1" dirty="0" smtClean="0">
              <a:latin typeface="DejaVu Sans" pitchFamily="34" charset="0"/>
              <a:ea typeface="DejaVu Sans" pitchFamily="34" charset="0"/>
              <a:cs typeface="DejaVu Sans" pitchFamily="34" charset="0"/>
            </a:endParaRPr>
          </a:p>
          <a:p>
            <a:pPr marL="0" indent="0">
              <a:buNone/>
            </a:pPr>
            <a:endParaRPr lang="eu-ES" dirty="0">
              <a:latin typeface="DejaVu Sans" pitchFamily="34" charset="0"/>
              <a:ea typeface="DejaVu Sans" pitchFamily="34" charset="0"/>
              <a:cs typeface="DejaVu Sans" pitchFamily="34" charset="0"/>
            </a:endParaRPr>
          </a:p>
        </p:txBody>
      </p:sp>
    </p:spTree>
    <p:extLst>
      <p:ext uri="{BB962C8B-B14F-4D97-AF65-F5344CB8AC3E}">
        <p14:creationId xmlns:p14="http://schemas.microsoft.com/office/powerpoint/2010/main" val="2621206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22762"/>
          </a:xfrm>
        </p:spPr>
        <p:txBody>
          <a:bodyPr>
            <a:normAutofit/>
          </a:bodyPr>
          <a:lstStyle/>
          <a:p>
            <a:pPr algn="ctr"/>
            <a:r>
              <a:rPr lang="eu-ES" sz="2800" b="1" dirty="0" smtClean="0"/>
              <a:t>ELKARBIZITZA POSITIBOA BULTZATZEKO TRESNAK</a:t>
            </a:r>
            <a:endParaRPr lang="eu-ES" sz="2800" b="1" dirty="0"/>
          </a:p>
        </p:txBody>
      </p:sp>
      <p:sp>
        <p:nvSpPr>
          <p:cNvPr id="3" name="2 Marcador de contenido"/>
          <p:cNvSpPr>
            <a:spLocks noGrp="1"/>
          </p:cNvSpPr>
          <p:nvPr>
            <p:ph idx="1"/>
          </p:nvPr>
        </p:nvSpPr>
        <p:spPr>
          <a:xfrm>
            <a:off x="838200" y="1481070"/>
            <a:ext cx="10515600" cy="4695893"/>
          </a:xfrm>
        </p:spPr>
        <p:txBody>
          <a:bodyPr>
            <a:normAutofit/>
          </a:bodyPr>
          <a:lstStyle/>
          <a:p>
            <a:pPr marL="457200" lvl="1" indent="0" algn="ctr">
              <a:buNone/>
            </a:pPr>
            <a:r>
              <a:rPr lang="eu-ES" sz="2000" b="1" dirty="0" smtClean="0">
                <a:latin typeface="DejaVu Sans" pitchFamily="34" charset="0"/>
                <a:ea typeface="DejaVu Sans" pitchFamily="34" charset="0"/>
                <a:cs typeface="DejaVu Sans" pitchFamily="34" charset="0"/>
              </a:rPr>
              <a:t> </a:t>
            </a:r>
            <a:r>
              <a:rPr lang="eu-ES" b="1" dirty="0" smtClean="0">
                <a:latin typeface="DejaVu Sans" pitchFamily="34" charset="0"/>
                <a:ea typeface="DejaVu Sans" pitchFamily="34" charset="0"/>
                <a:cs typeface="DejaVu Sans" pitchFamily="34" charset="0"/>
              </a:rPr>
              <a:t>1º.Ikasgelako kudeaketa egokia</a:t>
            </a:r>
            <a:r>
              <a:rPr lang="eu-ES" sz="2000" b="1" dirty="0" smtClean="0">
                <a:latin typeface="DejaVu Sans" pitchFamily="34" charset="0"/>
                <a:ea typeface="DejaVu Sans" pitchFamily="34" charset="0"/>
                <a:cs typeface="DejaVu Sans" pitchFamily="34" charset="0"/>
              </a:rPr>
              <a:t>.</a:t>
            </a:r>
          </a:p>
          <a:p>
            <a:pPr marL="457200" lvl="1" indent="0" algn="ctr">
              <a:buNone/>
            </a:pPr>
            <a:endParaRPr lang="eu-ES" sz="2000" b="1" dirty="0">
              <a:latin typeface="DejaVu Sans" pitchFamily="34" charset="0"/>
              <a:ea typeface="DejaVu Sans" pitchFamily="34" charset="0"/>
              <a:cs typeface="DejaVu Sans" pitchFamily="34" charset="0"/>
            </a:endParaRPr>
          </a:p>
        </p:txBody>
      </p:sp>
      <p:sp>
        <p:nvSpPr>
          <p:cNvPr id="8" name="7 Flecha abajo"/>
          <p:cNvSpPr/>
          <p:nvPr/>
        </p:nvSpPr>
        <p:spPr>
          <a:xfrm>
            <a:off x="6104586" y="1841679"/>
            <a:ext cx="45719" cy="450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9 Conector recto"/>
          <p:cNvCxnSpPr/>
          <p:nvPr/>
        </p:nvCxnSpPr>
        <p:spPr>
          <a:xfrm>
            <a:off x="960119" y="2305317"/>
            <a:ext cx="1038037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11 Rectángulo"/>
          <p:cNvSpPr/>
          <p:nvPr/>
        </p:nvSpPr>
        <p:spPr>
          <a:xfrm>
            <a:off x="914400" y="2292439"/>
            <a:ext cx="1648496" cy="14166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u-ES" sz="2000" b="1" dirty="0" smtClean="0">
                <a:solidFill>
                  <a:schemeClr val="bg1"/>
                </a:solidFill>
              </a:rPr>
              <a:t>Ikas-saioaren hasieran</a:t>
            </a:r>
            <a:endParaRPr lang="eu-ES" sz="2000" b="1" dirty="0">
              <a:solidFill>
                <a:schemeClr val="bg1"/>
              </a:solidFill>
            </a:endParaRPr>
          </a:p>
        </p:txBody>
      </p:sp>
      <p:sp>
        <p:nvSpPr>
          <p:cNvPr id="13" name="12 Rectángulo"/>
          <p:cNvSpPr/>
          <p:nvPr/>
        </p:nvSpPr>
        <p:spPr>
          <a:xfrm>
            <a:off x="2798258" y="2292439"/>
            <a:ext cx="1584100" cy="14166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u-ES" sz="2000" b="1" dirty="0" smtClean="0"/>
              <a:t>Ataza hasterakoan</a:t>
            </a:r>
            <a:endParaRPr lang="eu-ES" sz="2000" b="1" dirty="0"/>
          </a:p>
        </p:txBody>
      </p:sp>
      <p:sp>
        <p:nvSpPr>
          <p:cNvPr id="14" name="13 Rectángulo"/>
          <p:cNvSpPr/>
          <p:nvPr/>
        </p:nvSpPr>
        <p:spPr>
          <a:xfrm>
            <a:off x="4501166" y="2292438"/>
            <a:ext cx="1603420" cy="14166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Atazan</a:t>
            </a:r>
            <a:r>
              <a:rPr lang="eu-ES" sz="2000" dirty="0" smtClean="0"/>
              <a:t> </a:t>
            </a:r>
            <a:r>
              <a:rPr lang="eu-ES" sz="2000" b="1" dirty="0" smtClean="0"/>
              <a:t>zehar</a:t>
            </a:r>
            <a:endParaRPr lang="eu-ES" sz="2000" b="1" dirty="0"/>
          </a:p>
        </p:txBody>
      </p:sp>
      <p:sp>
        <p:nvSpPr>
          <p:cNvPr id="15" name="14 Rectángulo"/>
          <p:cNvSpPr/>
          <p:nvPr/>
        </p:nvSpPr>
        <p:spPr>
          <a:xfrm>
            <a:off x="6272010" y="2292439"/>
            <a:ext cx="1609859" cy="14166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Batu eta irteterakoan</a:t>
            </a:r>
            <a:endParaRPr lang="eu-ES" sz="2000" b="1" dirty="0"/>
          </a:p>
        </p:txBody>
      </p:sp>
      <p:cxnSp>
        <p:nvCxnSpPr>
          <p:cNvPr id="19" name="18 Conector recto"/>
          <p:cNvCxnSpPr/>
          <p:nvPr/>
        </p:nvCxnSpPr>
        <p:spPr>
          <a:xfrm>
            <a:off x="895725" y="3361385"/>
            <a:ext cx="186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p:nvPr/>
        </p:nvCxnSpPr>
        <p:spPr>
          <a:xfrm>
            <a:off x="4636396" y="3709115"/>
            <a:ext cx="0" cy="540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960119" y="4250028"/>
            <a:ext cx="6921750" cy="131364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Motibazio</a:t>
            </a:r>
          </a:p>
          <a:p>
            <a:pPr algn="ctr"/>
            <a:r>
              <a:rPr lang="eu-ES" sz="2000" b="1" dirty="0" smtClean="0"/>
              <a:t>Edukiak- prozedurak</a:t>
            </a:r>
          </a:p>
          <a:p>
            <a:pPr algn="ctr"/>
            <a:r>
              <a:rPr lang="eu-ES" sz="2000" b="1" dirty="0" smtClean="0"/>
              <a:t>Gainbegiratzea</a:t>
            </a:r>
            <a:endParaRPr lang="eu-ES" sz="2000" b="1" dirty="0"/>
          </a:p>
        </p:txBody>
      </p:sp>
      <p:sp>
        <p:nvSpPr>
          <p:cNvPr id="25" name="24 Rectángulo"/>
          <p:cNvSpPr/>
          <p:nvPr/>
        </p:nvSpPr>
        <p:spPr>
          <a:xfrm>
            <a:off x="8036416" y="2292438"/>
            <a:ext cx="1609859" cy="141667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Komunikazio</a:t>
            </a:r>
          </a:p>
          <a:p>
            <a:pPr algn="ctr"/>
            <a:r>
              <a:rPr lang="eu-ES" sz="2000" b="1" dirty="0" smtClean="0"/>
              <a:t>estiloak</a:t>
            </a:r>
            <a:r>
              <a:rPr lang="es-ES" sz="2000" b="1" dirty="0" smtClean="0"/>
              <a:t>.</a:t>
            </a:r>
            <a:endParaRPr lang="es-ES" sz="2000" b="1" dirty="0"/>
          </a:p>
        </p:txBody>
      </p:sp>
      <p:sp>
        <p:nvSpPr>
          <p:cNvPr id="26" name="25 Rectángulo"/>
          <p:cNvSpPr/>
          <p:nvPr/>
        </p:nvSpPr>
        <p:spPr>
          <a:xfrm>
            <a:off x="9800823" y="2318194"/>
            <a:ext cx="1539668" cy="1403799"/>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Beste jokabide egokiak eta desegokiak</a:t>
            </a:r>
            <a:endParaRPr lang="eu-ES" sz="2000" b="1" dirty="0"/>
          </a:p>
        </p:txBody>
      </p:sp>
    </p:spTree>
    <p:extLst>
      <p:ext uri="{BB962C8B-B14F-4D97-AF65-F5344CB8AC3E}">
        <p14:creationId xmlns:p14="http://schemas.microsoft.com/office/powerpoint/2010/main" val="17573164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1111983"/>
          </a:xfrm>
          <a:solidFill>
            <a:schemeClr val="accent4">
              <a:lumMod val="60000"/>
              <a:lumOff val="40000"/>
            </a:schemeClr>
          </a:solidFill>
        </p:spPr>
        <p:txBody>
          <a:bodyPr>
            <a:normAutofit/>
          </a:bodyPr>
          <a:lstStyle/>
          <a:p>
            <a:pPr algn="ctr"/>
            <a:r>
              <a:rPr lang="eu-ES" sz="2800" b="1" dirty="0"/>
              <a:t>ELKARBIZITZA POSITIBOA BULTZATZEKO TRESNAK</a:t>
            </a:r>
            <a:endParaRPr lang="es-ES" sz="2800" dirty="0"/>
          </a:p>
        </p:txBody>
      </p:sp>
      <p:sp>
        <p:nvSpPr>
          <p:cNvPr id="3" name="2 Marcador de contenido"/>
          <p:cNvSpPr>
            <a:spLocks noGrp="1"/>
          </p:cNvSpPr>
          <p:nvPr>
            <p:ph idx="1"/>
          </p:nvPr>
        </p:nvSpPr>
        <p:spPr>
          <a:xfrm>
            <a:off x="781930" y="1349875"/>
            <a:ext cx="10711375" cy="4713923"/>
          </a:xfrm>
          <a:effectLst>
            <a:reflection blurRad="6350" stA="52000" endA="300" endPos="35000" dir="5400000" sy="-100000" algn="bl" rotWithShape="0"/>
          </a:effectLst>
        </p:spPr>
        <p:txBody>
          <a:bodyPr/>
          <a:lstStyle/>
          <a:p>
            <a:pPr marL="0" indent="0" algn="ctr">
              <a:buNone/>
            </a:pPr>
            <a:endParaRPr lang="eu-ES" sz="2400" b="1" dirty="0" smtClean="0">
              <a:latin typeface="DejaVu Sans" pitchFamily="34" charset="0"/>
              <a:ea typeface="DejaVu Sans" pitchFamily="34" charset="0"/>
              <a:cs typeface="DejaVu Sans" pitchFamily="34" charset="0"/>
            </a:endParaRPr>
          </a:p>
          <a:p>
            <a:pPr marL="0" indent="0" algn="ctr">
              <a:buNone/>
            </a:pPr>
            <a:r>
              <a:rPr lang="eu-ES" sz="2400" b="1" dirty="0" smtClean="0">
                <a:latin typeface="DejaVu Sans" pitchFamily="34" charset="0"/>
                <a:ea typeface="DejaVu Sans" pitchFamily="34" charset="0"/>
                <a:cs typeface="DejaVu Sans" pitchFamily="34" charset="0"/>
              </a:rPr>
              <a:t>2º) Egituren sorkuntza</a:t>
            </a:r>
            <a:r>
              <a:rPr lang="eu-ES" b="1" dirty="0" smtClean="0"/>
              <a:t>.</a:t>
            </a:r>
          </a:p>
          <a:p>
            <a:pPr marL="0" indent="0" algn="ctr">
              <a:buNone/>
            </a:pPr>
            <a:endParaRPr lang="eu-ES" b="1" dirty="0"/>
          </a:p>
        </p:txBody>
      </p:sp>
      <p:cxnSp>
        <p:nvCxnSpPr>
          <p:cNvPr id="6" name="5 Conector recto"/>
          <p:cNvCxnSpPr/>
          <p:nvPr/>
        </p:nvCxnSpPr>
        <p:spPr>
          <a:xfrm>
            <a:off x="1083212" y="2363373"/>
            <a:ext cx="9931791"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8 Rectángulo"/>
          <p:cNvSpPr/>
          <p:nvPr/>
        </p:nvSpPr>
        <p:spPr>
          <a:xfrm>
            <a:off x="1083210" y="2855742"/>
            <a:ext cx="1941343" cy="170219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solidFill>
                  <a:schemeClr val="bg1"/>
                </a:solidFill>
              </a:rPr>
              <a:t>Elkarbizitzaren behatokia</a:t>
            </a:r>
            <a:endParaRPr lang="eu-ES" sz="2000" b="1" dirty="0">
              <a:solidFill>
                <a:schemeClr val="bg1"/>
              </a:solidFill>
            </a:endParaRPr>
          </a:p>
        </p:txBody>
      </p:sp>
      <p:cxnSp>
        <p:nvCxnSpPr>
          <p:cNvPr id="11" name="10 Conector recto de flecha"/>
          <p:cNvCxnSpPr/>
          <p:nvPr/>
        </p:nvCxnSpPr>
        <p:spPr>
          <a:xfrm>
            <a:off x="3742006" y="2363373"/>
            <a:ext cx="14068"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11 Rectángulo redondeado"/>
          <p:cNvSpPr/>
          <p:nvPr/>
        </p:nvSpPr>
        <p:spPr>
          <a:xfrm>
            <a:off x="3165231" y="2855742"/>
            <a:ext cx="1223889" cy="170219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b="1" dirty="0" smtClean="0"/>
              <a:t>BAT</a:t>
            </a:r>
          </a:p>
          <a:p>
            <a:pPr algn="ctr"/>
            <a:r>
              <a:rPr lang="eu-ES" b="1" dirty="0" smtClean="0"/>
              <a:t>taldea</a:t>
            </a:r>
            <a:endParaRPr lang="eu-ES" b="1" dirty="0"/>
          </a:p>
        </p:txBody>
      </p:sp>
      <p:sp>
        <p:nvSpPr>
          <p:cNvPr id="15" name="14 Elipse"/>
          <p:cNvSpPr/>
          <p:nvPr/>
        </p:nvSpPr>
        <p:spPr>
          <a:xfrm>
            <a:off x="4557932" y="2855742"/>
            <a:ext cx="1617785" cy="170219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b="1" dirty="0" smtClean="0"/>
              <a:t>Ausarten</a:t>
            </a:r>
          </a:p>
          <a:p>
            <a:pPr algn="ctr"/>
            <a:r>
              <a:rPr lang="eu-ES" b="1" dirty="0" smtClean="0"/>
              <a:t>elkartea </a:t>
            </a:r>
            <a:endParaRPr lang="eu-ES" b="1" dirty="0"/>
          </a:p>
        </p:txBody>
      </p:sp>
      <p:cxnSp>
        <p:nvCxnSpPr>
          <p:cNvPr id="17" name="16 Conector recto de flecha"/>
          <p:cNvCxnSpPr/>
          <p:nvPr/>
        </p:nvCxnSpPr>
        <p:spPr>
          <a:xfrm>
            <a:off x="7146388" y="2363373"/>
            <a:ext cx="0"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a:off x="5591907" y="2363373"/>
            <a:ext cx="0"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6302326" y="2855742"/>
            <a:ext cx="1800665" cy="170219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b="1" dirty="0" smtClean="0"/>
              <a:t>Bitertakaritza zerbitzua</a:t>
            </a:r>
            <a:endParaRPr lang="eu-ES" b="1" dirty="0"/>
          </a:p>
        </p:txBody>
      </p:sp>
      <p:sp>
        <p:nvSpPr>
          <p:cNvPr id="25" name="24 Rectángulo redondeado"/>
          <p:cNvSpPr/>
          <p:nvPr/>
        </p:nvSpPr>
        <p:spPr>
          <a:xfrm>
            <a:off x="8314006" y="2855742"/>
            <a:ext cx="1617785" cy="170219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b="1" dirty="0" smtClean="0">
                <a:solidFill>
                  <a:schemeClr val="bg1"/>
                </a:solidFill>
              </a:rPr>
              <a:t>Elkarbizitza batzordea</a:t>
            </a:r>
            <a:endParaRPr lang="eu-ES" b="1" dirty="0">
              <a:solidFill>
                <a:schemeClr val="bg1"/>
              </a:solidFill>
            </a:endParaRPr>
          </a:p>
        </p:txBody>
      </p:sp>
      <p:cxnSp>
        <p:nvCxnSpPr>
          <p:cNvPr id="27" name="26 Conector recto de flecha"/>
          <p:cNvCxnSpPr/>
          <p:nvPr/>
        </p:nvCxnSpPr>
        <p:spPr>
          <a:xfrm>
            <a:off x="9122898" y="2363373"/>
            <a:ext cx="0"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27 Elipse"/>
          <p:cNvSpPr/>
          <p:nvPr/>
        </p:nvSpPr>
        <p:spPr>
          <a:xfrm>
            <a:off x="10044332" y="2855742"/>
            <a:ext cx="1448973" cy="170219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b="1" dirty="0" smtClean="0"/>
              <a:t>Lagunenzirkulua</a:t>
            </a:r>
            <a:endParaRPr lang="eu-ES" b="1" dirty="0"/>
          </a:p>
        </p:txBody>
      </p:sp>
      <p:cxnSp>
        <p:nvCxnSpPr>
          <p:cNvPr id="30" name="29 Conector recto de flecha"/>
          <p:cNvCxnSpPr/>
          <p:nvPr/>
        </p:nvCxnSpPr>
        <p:spPr>
          <a:xfrm>
            <a:off x="11029071" y="2363373"/>
            <a:ext cx="0"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33 Conector recto de flecha"/>
          <p:cNvCxnSpPr/>
          <p:nvPr/>
        </p:nvCxnSpPr>
        <p:spPr>
          <a:xfrm>
            <a:off x="1083212" y="2363373"/>
            <a:ext cx="0" cy="49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7496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71306"/>
          </a:xfrm>
          <a:solidFill>
            <a:schemeClr val="bg2">
              <a:lumMod val="90000"/>
            </a:schemeClr>
          </a:solidFill>
        </p:spPr>
        <p:txBody>
          <a:bodyPr>
            <a:normAutofit/>
          </a:bodyPr>
          <a:lstStyle/>
          <a:p>
            <a:pPr algn="ctr"/>
            <a:r>
              <a:rPr lang="eu-ES" sz="2800" b="1" dirty="0"/>
              <a:t>ELKARBIZITZA POSITIBOA BULTZATZEKO TRESNAK</a:t>
            </a:r>
            <a:endParaRPr lang="es-ES" sz="2800" dirty="0"/>
          </a:p>
        </p:txBody>
      </p:sp>
      <p:sp>
        <p:nvSpPr>
          <p:cNvPr id="3" name="2 Marcador de contenido"/>
          <p:cNvSpPr>
            <a:spLocks noGrp="1"/>
          </p:cNvSpPr>
          <p:nvPr>
            <p:ph idx="1"/>
          </p:nvPr>
        </p:nvSpPr>
        <p:spPr>
          <a:xfrm>
            <a:off x="838200" y="1519311"/>
            <a:ext cx="10515600" cy="4657652"/>
          </a:xfrm>
        </p:spPr>
        <p:txBody>
          <a:bodyPr>
            <a:normAutofit/>
          </a:bodyPr>
          <a:lstStyle/>
          <a:p>
            <a:pPr marL="0" indent="0" algn="ctr">
              <a:buNone/>
            </a:pPr>
            <a:r>
              <a:rPr lang="eu-ES" sz="2400" b="1" dirty="0" smtClean="0">
                <a:latin typeface="DejaVu Sans" pitchFamily="34" charset="0"/>
                <a:ea typeface="DejaVu Sans" pitchFamily="34" charset="0"/>
                <a:cs typeface="DejaVu Sans" pitchFamily="34" charset="0"/>
              </a:rPr>
              <a:t>3º)Figuren sorkuntza.</a:t>
            </a:r>
            <a:endParaRPr lang="eu-ES" sz="2400" b="1" dirty="0">
              <a:latin typeface="DejaVu Sans" pitchFamily="34" charset="0"/>
              <a:ea typeface="DejaVu Sans" pitchFamily="34" charset="0"/>
              <a:cs typeface="DejaVu Sans" pitchFamily="34" charset="0"/>
            </a:endParaRPr>
          </a:p>
        </p:txBody>
      </p:sp>
      <p:sp>
        <p:nvSpPr>
          <p:cNvPr id="4" name="3 Flecha abajo"/>
          <p:cNvSpPr/>
          <p:nvPr/>
        </p:nvSpPr>
        <p:spPr>
          <a:xfrm flipH="1">
            <a:off x="5827540" y="1871003"/>
            <a:ext cx="179363" cy="534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6" name="5 Conector recto"/>
          <p:cNvCxnSpPr/>
          <p:nvPr/>
        </p:nvCxnSpPr>
        <p:spPr>
          <a:xfrm>
            <a:off x="1062110" y="2405575"/>
            <a:ext cx="975594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a:off x="1041009" y="2405575"/>
            <a:ext cx="0" cy="6049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9 Rectángulo"/>
          <p:cNvSpPr/>
          <p:nvPr/>
        </p:nvSpPr>
        <p:spPr>
          <a:xfrm>
            <a:off x="1041009" y="3010486"/>
            <a:ext cx="1927274" cy="128016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Bizikidetzaren arduraduna</a:t>
            </a:r>
            <a:endParaRPr lang="eu-ES" sz="2000" b="1" dirty="0"/>
          </a:p>
        </p:txBody>
      </p:sp>
      <p:sp>
        <p:nvSpPr>
          <p:cNvPr id="11" name="10 Rectángulo redondeado"/>
          <p:cNvSpPr/>
          <p:nvPr/>
        </p:nvSpPr>
        <p:spPr>
          <a:xfrm>
            <a:off x="3312942" y="2936629"/>
            <a:ext cx="1899138" cy="1354017"/>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Hezkidetzaren arduraduna</a:t>
            </a:r>
            <a:endParaRPr lang="eu-ES" sz="2000" b="1" dirty="0"/>
          </a:p>
        </p:txBody>
      </p:sp>
      <p:sp>
        <p:nvSpPr>
          <p:cNvPr id="14" name="13 Elipse"/>
          <p:cNvSpPr/>
          <p:nvPr/>
        </p:nvSpPr>
        <p:spPr>
          <a:xfrm>
            <a:off x="5303520" y="2912012"/>
            <a:ext cx="2152357" cy="1378634"/>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Ikasle laguntzailea</a:t>
            </a:r>
            <a:endParaRPr lang="eu-ES" sz="2000" b="1" dirty="0"/>
          </a:p>
        </p:txBody>
      </p:sp>
      <p:sp>
        <p:nvSpPr>
          <p:cNvPr id="15" name="14 Rectángulo"/>
          <p:cNvSpPr/>
          <p:nvPr/>
        </p:nvSpPr>
        <p:spPr>
          <a:xfrm>
            <a:off x="7596554" y="2912012"/>
            <a:ext cx="1603716" cy="1378634"/>
          </a:xfrm>
          <a:prstGeom prst="rect">
            <a:avLst/>
          </a:prstGeom>
          <a:solidFill>
            <a:srgbClr val="CC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Ikasle tutorea</a:t>
            </a:r>
            <a:endParaRPr lang="eu-ES" sz="2000" b="1" dirty="0"/>
          </a:p>
        </p:txBody>
      </p:sp>
      <p:sp>
        <p:nvSpPr>
          <p:cNvPr id="16" name="15 Rectángulo redondeado"/>
          <p:cNvSpPr/>
          <p:nvPr/>
        </p:nvSpPr>
        <p:spPr>
          <a:xfrm>
            <a:off x="9397217" y="2912012"/>
            <a:ext cx="1716259" cy="1378633"/>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u-ES" sz="2000" b="1" dirty="0" smtClean="0"/>
              <a:t>Ikasle enbaxadorea</a:t>
            </a:r>
            <a:endParaRPr lang="eu-ES" sz="2000" b="1" dirty="0"/>
          </a:p>
        </p:txBody>
      </p:sp>
      <p:cxnSp>
        <p:nvCxnSpPr>
          <p:cNvPr id="21" name="20 Conector recto de flecha"/>
          <p:cNvCxnSpPr>
            <a:endCxn id="11" idx="0"/>
          </p:cNvCxnSpPr>
          <p:nvPr/>
        </p:nvCxnSpPr>
        <p:spPr>
          <a:xfrm>
            <a:off x="4262511" y="2405575"/>
            <a:ext cx="0" cy="5310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a:endCxn id="14" idx="0"/>
          </p:cNvCxnSpPr>
          <p:nvPr/>
        </p:nvCxnSpPr>
        <p:spPr>
          <a:xfrm>
            <a:off x="6379698" y="2405575"/>
            <a:ext cx="1" cy="506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a:endCxn id="15" idx="0"/>
          </p:cNvCxnSpPr>
          <p:nvPr/>
        </p:nvCxnSpPr>
        <p:spPr>
          <a:xfrm>
            <a:off x="8398412" y="2405575"/>
            <a:ext cx="0" cy="506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a:off x="10818055" y="2405575"/>
            <a:ext cx="0" cy="506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9443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99440"/>
          </a:xfrm>
          <a:solidFill>
            <a:schemeClr val="accent4"/>
          </a:solidFill>
        </p:spPr>
        <p:txBody>
          <a:bodyPr>
            <a:normAutofit/>
          </a:bodyPr>
          <a:lstStyle/>
          <a:p>
            <a:pPr algn="ctr"/>
            <a:r>
              <a:rPr lang="eu-ES" sz="2800" b="1" dirty="0"/>
              <a:t>ELKARBIZITZA POSITIBOA BULTZATZEKO </a:t>
            </a:r>
            <a:r>
              <a:rPr lang="eu-ES" sz="2800" b="1" dirty="0" smtClean="0"/>
              <a:t>TRESNAK</a:t>
            </a:r>
            <a:endParaRPr lang="es-ES" sz="2800" dirty="0"/>
          </a:p>
        </p:txBody>
      </p:sp>
      <p:sp>
        <p:nvSpPr>
          <p:cNvPr id="3" name="2 Marcador de contenido"/>
          <p:cNvSpPr>
            <a:spLocks noGrp="1"/>
          </p:cNvSpPr>
          <p:nvPr>
            <p:ph sz="half" idx="1"/>
          </p:nvPr>
        </p:nvSpPr>
        <p:spPr>
          <a:effectLst>
            <a:glow rad="101600">
              <a:schemeClr val="accent4">
                <a:satMod val="175000"/>
                <a:alpha val="40000"/>
              </a:schemeClr>
            </a:glow>
          </a:effectLst>
        </p:spPr>
        <p:txBody>
          <a:bodyPr>
            <a:normAutofit/>
          </a:bodyPr>
          <a:lstStyle/>
          <a:p>
            <a:pPr marL="0" indent="0" algn="ctr">
              <a:buNone/>
            </a:pPr>
            <a:r>
              <a:rPr lang="eu-ES" sz="2400" b="1" dirty="0" smtClean="0">
                <a:latin typeface="DejaVu Sans" pitchFamily="34" charset="0"/>
                <a:ea typeface="DejaVu Sans" pitchFamily="34" charset="0"/>
                <a:cs typeface="DejaVu Sans" pitchFamily="34" charset="0"/>
              </a:rPr>
              <a:t>4º)Partaidetzaren bultzapena.</a:t>
            </a:r>
            <a:endParaRPr lang="eu-ES" sz="2400" b="1" dirty="0">
              <a:latin typeface="DejaVu Sans" pitchFamily="34" charset="0"/>
              <a:ea typeface="DejaVu Sans" pitchFamily="34" charset="0"/>
              <a:cs typeface="DejaVu Sans" pitchFamily="34" charset="0"/>
            </a:endParaRPr>
          </a:p>
        </p:txBody>
      </p:sp>
      <p:graphicFrame>
        <p:nvGraphicFramePr>
          <p:cNvPr id="11" name="10 Marcador de contenido"/>
          <p:cNvGraphicFramePr>
            <a:graphicFrameLocks noGrp="1"/>
          </p:cNvGraphicFramePr>
          <p:nvPr>
            <p:ph sz="half" idx="2"/>
            <p:extLst>
              <p:ext uri="{D42A27DB-BD31-4B8C-83A1-F6EECF244321}">
                <p14:modId xmlns:p14="http://schemas.microsoft.com/office/powerpoint/2010/main" val="383077782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89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961399"/>
          </a:xfrm>
          <a:solidFill>
            <a:schemeClr val="accent1">
              <a:lumMod val="40000"/>
              <a:lumOff val="60000"/>
            </a:schemeClr>
          </a:solidFill>
        </p:spPr>
        <p:txBody>
          <a:bodyPr>
            <a:normAutofit/>
          </a:bodyPr>
          <a:lstStyle/>
          <a:p>
            <a:pPr algn="ctr"/>
            <a:r>
              <a:rPr lang="eu-ES" sz="2400" b="1" dirty="0" smtClean="0">
                <a:latin typeface="DejaVu Sans" pitchFamily="34" charset="0"/>
                <a:ea typeface="DejaVu Sans" pitchFamily="34" charset="0"/>
                <a:cs typeface="DejaVu Sans" pitchFamily="34" charset="0"/>
              </a:rPr>
              <a:t>5º)Aniztasunaren trataera egokia</a:t>
            </a:r>
            <a:endParaRPr lang="es-ES" sz="2400" dirty="0">
              <a:latin typeface="DejaVu Sans" pitchFamily="34" charset="0"/>
              <a:ea typeface="DejaVu Sans" pitchFamily="34" charset="0"/>
              <a:cs typeface="DejaVu Sans" pitchFamily="34" charset="0"/>
            </a:endParaRPr>
          </a:p>
        </p:txBody>
      </p:sp>
      <p:sp>
        <p:nvSpPr>
          <p:cNvPr id="3" name="2 Marcador de contenido"/>
          <p:cNvSpPr>
            <a:spLocks noGrp="1"/>
          </p:cNvSpPr>
          <p:nvPr>
            <p:ph sz="half" idx="1"/>
          </p:nvPr>
        </p:nvSpPr>
        <p:spPr>
          <a:xfrm>
            <a:off x="838200" y="1532586"/>
            <a:ext cx="5181600" cy="4644377"/>
          </a:xfrm>
          <a:solidFill>
            <a:schemeClr val="accent2">
              <a:lumMod val="60000"/>
              <a:lumOff val="40000"/>
            </a:schemeClr>
          </a:solidFill>
        </p:spPr>
        <p:txBody>
          <a:bodyPr>
            <a:normAutofit lnSpcReduction="10000"/>
          </a:bodyPr>
          <a:lstStyle/>
          <a:p>
            <a:pPr marL="0" indent="0">
              <a:buNone/>
            </a:pPr>
            <a:r>
              <a:rPr lang="es-ES" sz="2400" dirty="0" smtClean="0"/>
              <a:t>•</a:t>
            </a:r>
            <a:r>
              <a:rPr lang="eu-ES" sz="2400" b="1" i="1" dirty="0" smtClean="0"/>
              <a:t>Hastapenak</a:t>
            </a:r>
          </a:p>
          <a:p>
            <a:pPr marL="457200" indent="-457200" algn="just">
              <a:buAutoNum type="alphaLcParenR"/>
            </a:pPr>
            <a:r>
              <a:rPr lang="eu-ES" sz="2400" dirty="0" smtClean="0"/>
              <a:t>Itxaropen altuak ikasleekiko.</a:t>
            </a:r>
          </a:p>
          <a:p>
            <a:pPr marL="457200" indent="-457200" algn="just">
              <a:buAutoNum type="alphaLcParenR"/>
            </a:pPr>
            <a:r>
              <a:rPr lang="eu-ES" sz="2400" dirty="0" smtClean="0"/>
              <a:t>Ikasleen aktibotasuna eta elkarrekintzaren bultzapena.</a:t>
            </a:r>
          </a:p>
          <a:p>
            <a:pPr marL="457200" indent="-457200" algn="just">
              <a:buAutoNum type="alphaLcParenR"/>
            </a:pPr>
            <a:r>
              <a:rPr lang="eu-ES" sz="2400" dirty="0" smtClean="0"/>
              <a:t>Talde heterogeneoen eraketa.</a:t>
            </a:r>
          </a:p>
          <a:p>
            <a:pPr marL="457200" indent="-457200" algn="just">
              <a:buAutoNum type="alphaLcParenR"/>
            </a:pPr>
            <a:r>
              <a:rPr lang="eu-ES" sz="2400" dirty="0" smtClean="0"/>
              <a:t>Laguntza, metodologia inklusiboen bidez eta testu inguru barneratzailetan, gauzatzen da  gehien batean.</a:t>
            </a:r>
          </a:p>
          <a:p>
            <a:pPr marL="457200" indent="-457200" algn="just">
              <a:buAutoNum type="alphaLcParenR"/>
            </a:pPr>
            <a:r>
              <a:rPr lang="eu-ES" sz="2400" dirty="0" smtClean="0"/>
              <a:t>Erantzun pedagogikoa planifikatzerakoan  ikasle guztien ezaugarriak aintzat hartzen dira.</a:t>
            </a:r>
          </a:p>
          <a:p>
            <a:pPr marL="0" indent="0" algn="just">
              <a:buNone/>
            </a:pPr>
            <a:endParaRPr lang="es-ES" sz="2400" dirty="0"/>
          </a:p>
        </p:txBody>
      </p:sp>
      <p:sp>
        <p:nvSpPr>
          <p:cNvPr id="4" name="3 Marcador de contenido"/>
          <p:cNvSpPr>
            <a:spLocks noGrp="1"/>
          </p:cNvSpPr>
          <p:nvPr>
            <p:ph sz="half" idx="2"/>
          </p:nvPr>
        </p:nvSpPr>
        <p:spPr>
          <a:xfrm>
            <a:off x="6172200" y="1532586"/>
            <a:ext cx="5181600" cy="4644377"/>
          </a:xfrm>
          <a:solidFill>
            <a:schemeClr val="accent5">
              <a:lumMod val="40000"/>
              <a:lumOff val="60000"/>
            </a:schemeClr>
          </a:solidFill>
        </p:spPr>
        <p:txBody>
          <a:bodyPr>
            <a:normAutofit lnSpcReduction="10000"/>
          </a:bodyPr>
          <a:lstStyle/>
          <a:p>
            <a:pPr marL="0" indent="0">
              <a:buNone/>
            </a:pPr>
            <a:r>
              <a:rPr lang="eu-ES" b="1" i="1" dirty="0" smtClean="0"/>
              <a:t>• </a:t>
            </a:r>
            <a:r>
              <a:rPr lang="eu-ES" sz="2400" b="1" i="1" dirty="0" smtClean="0"/>
              <a:t>Estrategiak</a:t>
            </a:r>
          </a:p>
          <a:p>
            <a:pPr marL="457200" indent="-457200">
              <a:buAutoNum type="alphaLcParenR"/>
            </a:pPr>
            <a:r>
              <a:rPr lang="eu-ES" sz="2400" dirty="0" smtClean="0"/>
              <a:t>Elkarreragile taldeak.</a:t>
            </a:r>
          </a:p>
          <a:p>
            <a:pPr marL="457200" indent="-457200">
              <a:buAutoNum type="alphaLcParenR"/>
            </a:pPr>
            <a:r>
              <a:rPr lang="eu-ES" sz="2400" dirty="0" smtClean="0"/>
              <a:t>Bi irakasle ikasgelan.</a:t>
            </a:r>
          </a:p>
          <a:p>
            <a:pPr marL="457200" indent="-457200">
              <a:buAutoNum type="alphaLcParenR"/>
            </a:pPr>
            <a:r>
              <a:rPr lang="eu-ES" sz="2400" dirty="0" smtClean="0"/>
              <a:t>Irakurketa babesa .</a:t>
            </a:r>
          </a:p>
          <a:p>
            <a:pPr marL="457200" indent="-457200">
              <a:buFont typeface="Arial" panose="020B0604020202020204" pitchFamily="34" charset="0"/>
              <a:buAutoNum type="alphaLcParenR"/>
            </a:pPr>
            <a:r>
              <a:rPr lang="eu-ES" sz="2400" dirty="0"/>
              <a:t>Tertulia </a:t>
            </a:r>
            <a:r>
              <a:rPr lang="eu-ES" sz="2400" dirty="0" smtClean="0"/>
              <a:t>dialogikoak.</a:t>
            </a:r>
            <a:endParaRPr lang="eu-ES" sz="2400" dirty="0"/>
          </a:p>
          <a:p>
            <a:pPr marL="457200" indent="-457200">
              <a:buAutoNum type="alphaLcParenR"/>
            </a:pPr>
            <a:r>
              <a:rPr lang="eu-ES" sz="2400" dirty="0" smtClean="0"/>
              <a:t>Irakurketa bikoteka.</a:t>
            </a:r>
          </a:p>
          <a:p>
            <a:pPr marL="457200" indent="-457200">
              <a:buAutoNum type="alphaLcParenR"/>
            </a:pPr>
            <a:r>
              <a:rPr lang="eu-ES" sz="2400" dirty="0" smtClean="0"/>
              <a:t>Tutoretza ikaskideen artean.</a:t>
            </a:r>
          </a:p>
          <a:p>
            <a:pPr marL="457200" indent="-457200">
              <a:buAutoNum type="alphaLcParenR"/>
            </a:pPr>
            <a:r>
              <a:rPr lang="eu-ES" sz="2400" dirty="0" smtClean="0"/>
              <a:t>Jardueren mailakatzea.</a:t>
            </a:r>
          </a:p>
          <a:p>
            <a:pPr marL="457200" indent="-457200">
              <a:buAutoNum type="alphaLcParenR"/>
            </a:pPr>
            <a:r>
              <a:rPr lang="eu-ES" sz="2400" dirty="0" smtClean="0"/>
              <a:t>Lankidetza teknikak (</a:t>
            </a:r>
            <a:r>
              <a:rPr lang="eu-ES" sz="2400" dirty="0" err="1" smtClean="0"/>
              <a:t>Puzzleak…)</a:t>
            </a:r>
            <a:r>
              <a:rPr lang="eu-ES" sz="2400" dirty="0" smtClean="0"/>
              <a:t>.</a:t>
            </a:r>
          </a:p>
          <a:p>
            <a:pPr marL="457200" indent="-457200">
              <a:buAutoNum type="alphaLcParenR"/>
            </a:pPr>
            <a:endParaRPr lang="eu-ES" sz="2400" dirty="0" smtClean="0"/>
          </a:p>
          <a:p>
            <a:pPr marL="457200" indent="-457200">
              <a:buAutoNum type="alphaLcParenR"/>
            </a:pPr>
            <a:endParaRPr lang="eu-ES" sz="2400" dirty="0" smtClean="0"/>
          </a:p>
        </p:txBody>
      </p:sp>
    </p:spTree>
    <p:extLst>
      <p:ext uri="{BB962C8B-B14F-4D97-AF65-F5344CB8AC3E}">
        <p14:creationId xmlns:p14="http://schemas.microsoft.com/office/powerpoint/2010/main" val="3198577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1154186"/>
          </a:xfrm>
          <a:solidFill>
            <a:schemeClr val="accent3">
              <a:lumMod val="40000"/>
              <a:lumOff val="60000"/>
            </a:schemeClr>
          </a:solidFill>
        </p:spPr>
        <p:txBody>
          <a:bodyPr>
            <a:normAutofit/>
          </a:bodyPr>
          <a:lstStyle/>
          <a:p>
            <a:pPr algn="ctr"/>
            <a:r>
              <a:rPr lang="eu-ES" sz="2400" b="1" dirty="0" smtClean="0">
                <a:latin typeface="DejaVu Sans" pitchFamily="34" charset="0"/>
                <a:ea typeface="DejaVu Sans" pitchFamily="34" charset="0"/>
                <a:cs typeface="DejaVu Sans" pitchFamily="34" charset="0"/>
              </a:rPr>
              <a:t>6º)Proiektuen garapena (Bizikidetza,Hezkidetza</a:t>
            </a:r>
            <a:r>
              <a:rPr lang="eu-ES" sz="2400" b="1" dirty="0" smtClean="0"/>
              <a:t>…)</a:t>
            </a:r>
            <a:endParaRPr lang="eu-ES" sz="2400" b="1" dirty="0"/>
          </a:p>
        </p:txBody>
      </p:sp>
      <p:graphicFrame>
        <p:nvGraphicFramePr>
          <p:cNvPr id="5" name="4 Marcador de contenido"/>
          <p:cNvGraphicFramePr>
            <a:graphicFrameLocks noGrp="1"/>
          </p:cNvGraphicFramePr>
          <p:nvPr>
            <p:ph sz="half" idx="1"/>
            <p:extLst>
              <p:ext uri="{D42A27DB-BD31-4B8C-83A1-F6EECF244321}">
                <p14:modId xmlns:p14="http://schemas.microsoft.com/office/powerpoint/2010/main" val="2011985399"/>
              </p:ext>
            </p:extLst>
          </p:nvPr>
        </p:nvGraphicFramePr>
        <p:xfrm>
          <a:off x="753794" y="1755286"/>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Marcador de contenido"/>
          <p:cNvGraphicFramePr>
            <a:graphicFrameLocks noGrp="1"/>
          </p:cNvGraphicFramePr>
          <p:nvPr>
            <p:ph sz="half" idx="2"/>
            <p:extLst>
              <p:ext uri="{D42A27DB-BD31-4B8C-83A1-F6EECF244321}">
                <p14:modId xmlns:p14="http://schemas.microsoft.com/office/powerpoint/2010/main" val="82275605"/>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08430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43170"/>
          </a:xfrm>
          <a:solidFill>
            <a:schemeClr val="tx2"/>
          </a:solidFill>
        </p:spPr>
        <p:txBody>
          <a:bodyPr>
            <a:normAutofit/>
          </a:bodyPr>
          <a:lstStyle/>
          <a:p>
            <a:pPr algn="ctr"/>
            <a:r>
              <a:rPr lang="eu-ES" sz="2400" b="1" dirty="0" smtClean="0">
                <a:solidFill>
                  <a:schemeClr val="bg1"/>
                </a:solidFill>
                <a:latin typeface="DejaVu Sans" pitchFamily="34" charset="0"/>
                <a:ea typeface="DejaVu Sans" pitchFamily="34" charset="0"/>
                <a:cs typeface="DejaVu Sans" pitchFamily="34" charset="0"/>
              </a:rPr>
              <a:t>7º)Irakasle eta ikasle berriei harrera </a:t>
            </a:r>
            <a:endParaRPr lang="eu-ES" sz="2400" b="1" dirty="0">
              <a:solidFill>
                <a:schemeClr val="bg1"/>
              </a:solidFill>
              <a:latin typeface="DejaVu Sans" pitchFamily="34" charset="0"/>
              <a:ea typeface="DejaVu Sans" pitchFamily="34" charset="0"/>
              <a:cs typeface="DejaVu Sans" pitchFamily="34" charset="0"/>
            </a:endParaRPr>
          </a:p>
        </p:txBody>
      </p:sp>
      <p:sp>
        <p:nvSpPr>
          <p:cNvPr id="3" name="2 Marcador de contenido"/>
          <p:cNvSpPr>
            <a:spLocks noGrp="1"/>
          </p:cNvSpPr>
          <p:nvPr>
            <p:ph sz="half" idx="1"/>
          </p:nvPr>
        </p:nvSpPr>
        <p:spPr>
          <a:xfrm>
            <a:off x="838200" y="1420837"/>
            <a:ext cx="5181600" cy="5148775"/>
          </a:xfrm>
          <a:blipFill>
            <a:blip r:embed="rId2"/>
            <a:tile tx="0" ty="0" sx="100000" sy="100000" flip="none" algn="tl"/>
          </a:blipFill>
        </p:spPr>
        <p:txBody>
          <a:bodyPr>
            <a:normAutofit fontScale="92500" lnSpcReduction="10000"/>
          </a:bodyPr>
          <a:lstStyle/>
          <a:p>
            <a:pPr marL="0" indent="0">
              <a:buNone/>
            </a:pPr>
            <a:r>
              <a:rPr lang="eu-ES" b="1" i="1" dirty="0" smtClean="0"/>
              <a:t>Irakasleak:</a:t>
            </a:r>
          </a:p>
          <a:p>
            <a:pPr marL="0" indent="0" algn="just">
              <a:buNone/>
            </a:pPr>
            <a:r>
              <a:rPr lang="eu-ES" dirty="0" smtClean="0"/>
              <a:t>• Ongi etorriko programak zehaztu,burutu ebaluatu eta hobetzen dira.</a:t>
            </a:r>
          </a:p>
          <a:p>
            <a:pPr marL="0" indent="0" algn="just">
              <a:buNone/>
            </a:pPr>
            <a:r>
              <a:rPr lang="eu-ES" dirty="0" smtClean="0"/>
              <a:t>• Oinarrizko  informazioa eta gehigarria ere ematen zaizkie .</a:t>
            </a:r>
          </a:p>
          <a:p>
            <a:pPr marL="0" indent="0" algn="just">
              <a:buNone/>
            </a:pPr>
            <a:r>
              <a:rPr lang="eu-ES" dirty="0" smtClean="0"/>
              <a:t>• Irakasle berrien iradokizunak,eskarmentua, ezagutza , trebeziak … kontuan hartzen dira.</a:t>
            </a:r>
          </a:p>
          <a:p>
            <a:pPr marL="0" indent="0" algn="just">
              <a:buNone/>
            </a:pPr>
            <a:r>
              <a:rPr lang="eu-ES" dirty="0" smtClean="0"/>
              <a:t>• Beraiekin hizkuntza inklusiboa erabiltzen da .</a:t>
            </a:r>
          </a:p>
          <a:p>
            <a:pPr marL="0" indent="0" algn="just">
              <a:buNone/>
            </a:pPr>
            <a:r>
              <a:rPr lang="eu-ES" dirty="0" smtClean="0"/>
              <a:t>• Eginkizun zailenik eta astunik ez zaizkie egokitzen .</a:t>
            </a:r>
            <a:endParaRPr lang="eu-ES" dirty="0"/>
          </a:p>
        </p:txBody>
      </p:sp>
      <p:sp>
        <p:nvSpPr>
          <p:cNvPr id="4" name="3 Marcador de contenido"/>
          <p:cNvSpPr>
            <a:spLocks noGrp="1"/>
          </p:cNvSpPr>
          <p:nvPr>
            <p:ph sz="half" idx="2"/>
          </p:nvPr>
        </p:nvSpPr>
        <p:spPr>
          <a:xfrm>
            <a:off x="6172200" y="1392702"/>
            <a:ext cx="5181600" cy="5176910"/>
          </a:xfrm>
          <a:solidFill>
            <a:schemeClr val="tx2">
              <a:lumMod val="40000"/>
              <a:lumOff val="60000"/>
            </a:schemeClr>
          </a:solidFill>
        </p:spPr>
        <p:txBody>
          <a:bodyPr>
            <a:normAutofit fontScale="92500" lnSpcReduction="10000"/>
          </a:bodyPr>
          <a:lstStyle/>
          <a:p>
            <a:pPr marL="0" indent="0">
              <a:buNone/>
            </a:pPr>
            <a:r>
              <a:rPr lang="eu-ES" b="1" i="1" dirty="0" smtClean="0"/>
              <a:t>Ikasleak:</a:t>
            </a:r>
          </a:p>
          <a:p>
            <a:pPr marL="0" indent="0" algn="just">
              <a:buNone/>
            </a:pPr>
            <a:r>
              <a:rPr lang="eu-ES" b="1" i="1" dirty="0" smtClean="0"/>
              <a:t>• </a:t>
            </a:r>
            <a:r>
              <a:rPr lang="eu-ES" dirty="0" smtClean="0"/>
              <a:t>Ongi </a:t>
            </a:r>
            <a:r>
              <a:rPr lang="eu-ES" dirty="0"/>
              <a:t>etorriko programak zehaztu,burutu ebaluatu eta hobetzen dira.</a:t>
            </a:r>
          </a:p>
          <a:p>
            <a:pPr marL="0" indent="0">
              <a:buNone/>
            </a:pPr>
            <a:r>
              <a:rPr lang="eu-ES" b="1" i="1" dirty="0" smtClean="0"/>
              <a:t>• </a:t>
            </a:r>
            <a:r>
              <a:rPr lang="eu-ES" dirty="0" smtClean="0"/>
              <a:t>Ikastetxe eta Hezkuntza Sistemari buruzko informazioa helarazten zaie.</a:t>
            </a:r>
          </a:p>
          <a:p>
            <a:pPr marL="0" indent="0">
              <a:buNone/>
            </a:pPr>
            <a:r>
              <a:rPr lang="eu-ES" dirty="0" smtClean="0"/>
              <a:t>• Bere hizkuntza maila aintzat hartzen da .</a:t>
            </a:r>
          </a:p>
          <a:p>
            <a:pPr marL="0" indent="0">
              <a:buNone/>
            </a:pPr>
            <a:r>
              <a:rPr lang="eu-ES" dirty="0" smtClean="0"/>
              <a:t>• Ikasle enbaxadorearen figura txertatuta dago.</a:t>
            </a:r>
          </a:p>
          <a:p>
            <a:pPr marL="0" indent="0">
              <a:buNone/>
            </a:pPr>
            <a:r>
              <a:rPr lang="eu-ES" dirty="0" smtClean="0"/>
              <a:t>• Ikasle berrien benetako moldaketa maila  gainbegiratzen da . </a:t>
            </a:r>
            <a:endParaRPr lang="eu-ES" dirty="0"/>
          </a:p>
        </p:txBody>
      </p:sp>
    </p:spTree>
    <p:extLst>
      <p:ext uri="{BB962C8B-B14F-4D97-AF65-F5344CB8AC3E}">
        <p14:creationId xmlns:p14="http://schemas.microsoft.com/office/powerpoint/2010/main" val="33129166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768216"/>
          </a:xfrm>
          <a:solidFill>
            <a:schemeClr val="accent1">
              <a:lumMod val="40000"/>
              <a:lumOff val="60000"/>
            </a:schemeClr>
          </a:solidFill>
        </p:spPr>
        <p:txBody>
          <a:bodyPr>
            <a:normAutofit/>
          </a:bodyPr>
          <a:lstStyle/>
          <a:p>
            <a:pPr algn="ctr"/>
            <a:r>
              <a:rPr lang="eu-ES" sz="2400" b="1" dirty="0" smtClean="0">
                <a:latin typeface="DejaVu Sans" pitchFamily="34" charset="0"/>
                <a:ea typeface="DejaVu Sans" pitchFamily="34" charset="0"/>
                <a:cs typeface="DejaVu Sans" pitchFamily="34" charset="0"/>
              </a:rPr>
              <a:t>8º)Familiekin lana</a:t>
            </a:r>
            <a:endParaRPr lang="eu-ES" sz="2400" b="1" dirty="0">
              <a:latin typeface="DejaVu Sans" pitchFamily="34" charset="0"/>
              <a:ea typeface="DejaVu Sans" pitchFamily="34" charset="0"/>
              <a:cs typeface="DejaVu Sans" pitchFamily="34" charset="0"/>
            </a:endParaRPr>
          </a:p>
        </p:txBody>
      </p:sp>
      <p:graphicFrame>
        <p:nvGraphicFramePr>
          <p:cNvPr id="6" name="5 Marcador de contenido"/>
          <p:cNvGraphicFramePr>
            <a:graphicFrameLocks noGrp="1"/>
          </p:cNvGraphicFramePr>
          <p:nvPr>
            <p:ph sz="half" idx="1"/>
            <p:extLst>
              <p:ext uri="{D42A27DB-BD31-4B8C-83A1-F6EECF244321}">
                <p14:modId xmlns:p14="http://schemas.microsoft.com/office/powerpoint/2010/main" val="3731879285"/>
              </p:ext>
            </p:extLst>
          </p:nvPr>
        </p:nvGraphicFramePr>
        <p:xfrm>
          <a:off x="838200" y="1262063"/>
          <a:ext cx="5181600" cy="4914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Marcador de contenido"/>
          <p:cNvGraphicFramePr>
            <a:graphicFrameLocks noGrp="1"/>
          </p:cNvGraphicFramePr>
          <p:nvPr>
            <p:ph sz="half" idx="2"/>
            <p:extLst>
              <p:ext uri="{D42A27DB-BD31-4B8C-83A1-F6EECF244321}">
                <p14:modId xmlns:p14="http://schemas.microsoft.com/office/powerpoint/2010/main" val="2089789519"/>
              </p:ext>
            </p:extLst>
          </p:nvPr>
        </p:nvGraphicFramePr>
        <p:xfrm>
          <a:off x="6172200" y="1274763"/>
          <a:ext cx="5181600" cy="4902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03403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768216"/>
          </a:xfrm>
          <a:blipFill>
            <a:blip r:embed="rId2"/>
            <a:tile tx="0" ty="0" sx="100000" sy="100000" flip="none" algn="tl"/>
          </a:blipFill>
        </p:spPr>
        <p:txBody>
          <a:bodyPr>
            <a:normAutofit/>
          </a:bodyPr>
          <a:lstStyle/>
          <a:p>
            <a:pPr algn="ctr"/>
            <a:r>
              <a:rPr lang="eu-ES" sz="2400" b="1" dirty="0" smtClean="0">
                <a:latin typeface="DejaVu Sans" pitchFamily="34" charset="0"/>
                <a:ea typeface="DejaVu Sans" pitchFamily="34" charset="0"/>
                <a:cs typeface="DejaVu Sans" pitchFamily="34" charset="0"/>
              </a:rPr>
              <a:t>9º)Gizarte trebezien lanketa</a:t>
            </a:r>
            <a:endParaRPr lang="eu-ES" sz="2400" b="1" dirty="0">
              <a:latin typeface="DejaVu Sans" pitchFamily="34" charset="0"/>
              <a:ea typeface="DejaVu Sans" pitchFamily="34" charset="0"/>
              <a:cs typeface="DejaVu Sans" pitchFamily="34" charset="0"/>
            </a:endParaRPr>
          </a:p>
        </p:txBody>
      </p:sp>
      <p:sp>
        <p:nvSpPr>
          <p:cNvPr id="3" name="2 Marcador de contenido"/>
          <p:cNvSpPr>
            <a:spLocks noGrp="1"/>
          </p:cNvSpPr>
          <p:nvPr>
            <p:ph sz="half" idx="1"/>
          </p:nvPr>
        </p:nvSpPr>
        <p:spPr>
          <a:xfrm>
            <a:off x="838200" y="1236372"/>
            <a:ext cx="5181600" cy="4940591"/>
          </a:xfrm>
          <a:blipFill>
            <a:blip r:embed="rId3"/>
            <a:tile tx="0" ty="0" sx="100000" sy="100000" flip="none" algn="tl"/>
          </a:blipFill>
        </p:spPr>
        <p:txBody>
          <a:bodyPr>
            <a:normAutofit fontScale="92500" lnSpcReduction="10000"/>
          </a:bodyPr>
          <a:lstStyle/>
          <a:p>
            <a:pPr marL="0" indent="0">
              <a:buNone/>
            </a:pPr>
            <a:r>
              <a:rPr lang="es-ES" sz="2400" b="1" i="1" dirty="0" smtClean="0"/>
              <a:t>• </a:t>
            </a:r>
            <a:r>
              <a:rPr lang="eu-ES" sz="2400" b="1" i="1" dirty="0" smtClean="0"/>
              <a:t>Zenbait trebezi</a:t>
            </a:r>
          </a:p>
          <a:p>
            <a:pPr marL="457200" indent="-457200" algn="just">
              <a:buAutoNum type="alphaLcParenR"/>
            </a:pPr>
            <a:r>
              <a:rPr lang="eu-ES" sz="2400" i="1" dirty="0" smtClean="0"/>
              <a:t>Komunikazio trebeziak</a:t>
            </a:r>
            <a:r>
              <a:rPr lang="eu-ES" sz="2400" dirty="0" smtClean="0"/>
              <a:t>(Entzute Aktiboa,; Ni mezuak; nola hasi, iraunarazi eta amaitu hizketa bat … ).</a:t>
            </a:r>
          </a:p>
          <a:p>
            <a:pPr marL="457200" indent="-457200" algn="just">
              <a:buAutoNum type="alphaLcParenR"/>
            </a:pPr>
            <a:r>
              <a:rPr lang="eu-ES" sz="2400" i="1" dirty="0" smtClean="0"/>
              <a:t>Asertibitatea.</a:t>
            </a:r>
          </a:p>
          <a:p>
            <a:pPr marL="457200" indent="-457200" algn="just">
              <a:buAutoNum type="alphaLcParenR"/>
            </a:pPr>
            <a:r>
              <a:rPr lang="eu-ES" sz="2400" i="1" dirty="0" smtClean="0"/>
              <a:t>Gatazken ebaspena.</a:t>
            </a:r>
          </a:p>
          <a:p>
            <a:pPr marL="457200" indent="-457200" algn="just">
              <a:buAutoNum type="alphaLcParenR"/>
            </a:pPr>
            <a:r>
              <a:rPr lang="eu-ES" sz="2400" i="1" dirty="0" smtClean="0"/>
              <a:t>Lagunak egitea.</a:t>
            </a:r>
          </a:p>
          <a:p>
            <a:pPr marL="457200" indent="-457200" algn="just">
              <a:buAutoNum type="alphaLcParenR"/>
            </a:pPr>
            <a:r>
              <a:rPr lang="eu-ES" sz="2400" i="1" dirty="0" smtClean="0"/>
              <a:t>Nola egin aurre </a:t>
            </a:r>
            <a:r>
              <a:rPr lang="eu-ES" sz="2400" dirty="0" smtClean="0"/>
              <a:t>iseka,beldurrarazte, xantaia, eraso fisiko, taldearen presioa, kritika, kexari eta abarri…</a:t>
            </a:r>
          </a:p>
          <a:p>
            <a:pPr marL="457200" indent="-457200" algn="just">
              <a:buAutoNum type="alphaLcParenR"/>
            </a:pPr>
            <a:r>
              <a:rPr lang="eu-ES" sz="2400" i="1" dirty="0" smtClean="0"/>
              <a:t>Zelan eskatu  </a:t>
            </a:r>
            <a:r>
              <a:rPr lang="eu-ES" sz="2400" dirty="0" smtClean="0"/>
              <a:t>eta eman laguntza .</a:t>
            </a:r>
          </a:p>
          <a:p>
            <a:pPr marL="457200" indent="-457200" algn="just">
              <a:buAutoNum type="alphaLcParenR"/>
            </a:pPr>
            <a:r>
              <a:rPr lang="eu-ES" sz="2400" dirty="0" smtClean="0"/>
              <a:t>Zelatan erabili </a:t>
            </a:r>
            <a:r>
              <a:rPr lang="eu-ES" sz="2400" i="1" dirty="0" smtClean="0"/>
              <a:t>errefortzu positiboa</a:t>
            </a:r>
            <a:r>
              <a:rPr lang="eu-ES" sz="2400" dirty="0" smtClean="0"/>
              <a:t>.</a:t>
            </a:r>
          </a:p>
          <a:p>
            <a:pPr marL="457200" indent="-457200" algn="just">
              <a:buAutoNum type="alphaLcParenR"/>
            </a:pPr>
            <a:r>
              <a:rPr lang="eu-ES" sz="2400" dirty="0" smtClean="0"/>
              <a:t>…</a:t>
            </a:r>
          </a:p>
          <a:p>
            <a:pPr marL="457200" indent="-457200" algn="just">
              <a:buAutoNum type="alphaLcParenR"/>
            </a:pPr>
            <a:endParaRPr lang="eu-ES" sz="2400" dirty="0" smtClean="0"/>
          </a:p>
          <a:p>
            <a:pPr marL="457200" indent="-457200" algn="just">
              <a:buAutoNum type="alphaLcParenR"/>
            </a:pPr>
            <a:endParaRPr lang="eu-ES" sz="2400" dirty="0" smtClean="0"/>
          </a:p>
          <a:p>
            <a:pPr marL="457200" indent="-457200" algn="just">
              <a:buAutoNum type="alphaLcParenR"/>
            </a:pPr>
            <a:endParaRPr lang="eu-ES" sz="2400" dirty="0" smtClean="0"/>
          </a:p>
          <a:p>
            <a:pPr marL="457200" indent="-457200" algn="just">
              <a:buAutoNum type="alphaLcParenR"/>
            </a:pPr>
            <a:endParaRPr lang="eu-ES" sz="2400" dirty="0"/>
          </a:p>
        </p:txBody>
      </p:sp>
      <p:sp>
        <p:nvSpPr>
          <p:cNvPr id="4" name="3 Marcador de contenido"/>
          <p:cNvSpPr>
            <a:spLocks noGrp="1"/>
          </p:cNvSpPr>
          <p:nvPr>
            <p:ph sz="half" idx="2"/>
          </p:nvPr>
        </p:nvSpPr>
        <p:spPr>
          <a:xfrm>
            <a:off x="6172200" y="1262130"/>
            <a:ext cx="5181600" cy="4914833"/>
          </a:xfrm>
          <a:blipFill>
            <a:blip r:embed="rId4"/>
            <a:tile tx="0" ty="0" sx="100000" sy="100000" flip="none" algn="tl"/>
          </a:blipFill>
        </p:spPr>
        <p:txBody>
          <a:bodyPr>
            <a:normAutofit fontScale="92500" lnSpcReduction="10000"/>
          </a:bodyPr>
          <a:lstStyle/>
          <a:p>
            <a:pPr marL="0" indent="0">
              <a:buNone/>
            </a:pPr>
            <a:r>
              <a:rPr lang="eu-ES" sz="2400" dirty="0" smtClean="0"/>
              <a:t>• </a:t>
            </a:r>
            <a:r>
              <a:rPr lang="eu-ES" sz="2400" b="1" i="1" dirty="0" smtClean="0"/>
              <a:t>Gizarte Trebezien metodologia.</a:t>
            </a:r>
          </a:p>
          <a:p>
            <a:pPr marL="0" indent="0">
              <a:buNone/>
            </a:pPr>
            <a:r>
              <a:rPr lang="eu-ES" sz="2400" dirty="0" smtClean="0"/>
              <a:t>1º.</a:t>
            </a:r>
            <a:r>
              <a:rPr lang="eu-ES" sz="2400" i="1" dirty="0" smtClean="0"/>
              <a:t>Hasierako burutazioa(</a:t>
            </a:r>
            <a:r>
              <a:rPr lang="eu-ES" sz="2400" dirty="0" smtClean="0"/>
              <a:t>Zer ikasiko dugu; Trebeziaren garrantzia;Noiz , Norekin, Non … ) erabiliko dugu).</a:t>
            </a:r>
          </a:p>
          <a:p>
            <a:pPr marL="0" indent="0" algn="just">
              <a:buNone/>
            </a:pPr>
            <a:r>
              <a:rPr lang="eu-ES" sz="2400" dirty="0" smtClean="0"/>
              <a:t>2º. Trebeziaren urratsen </a:t>
            </a:r>
            <a:r>
              <a:rPr lang="eu-ES" sz="2400" i="1" dirty="0" smtClean="0"/>
              <a:t>adierazpena.</a:t>
            </a:r>
            <a:r>
              <a:rPr lang="eu-ES" sz="2400" dirty="0" smtClean="0"/>
              <a:t>  </a:t>
            </a:r>
          </a:p>
          <a:p>
            <a:pPr marL="0" indent="0" algn="just">
              <a:buNone/>
            </a:pPr>
            <a:r>
              <a:rPr lang="eu-ES" sz="2400" i="1" dirty="0" smtClean="0"/>
              <a:t>3º.Modelatua.</a:t>
            </a:r>
          </a:p>
          <a:p>
            <a:pPr marL="0" indent="0" algn="just">
              <a:buNone/>
            </a:pPr>
            <a:r>
              <a:rPr lang="eu-ES" sz="2400" dirty="0" smtClean="0"/>
              <a:t>4º.  </a:t>
            </a:r>
            <a:r>
              <a:rPr lang="eu-ES" sz="2400" i="1" dirty="0" smtClean="0"/>
              <a:t>Praktikak( </a:t>
            </a:r>
            <a:r>
              <a:rPr lang="eu-ES" sz="2400" dirty="0" smtClean="0"/>
              <a:t>egoera simulatu eta errealetan).</a:t>
            </a:r>
            <a:r>
              <a:rPr lang="eu-ES" sz="2400" i="1" dirty="0" smtClean="0"/>
              <a:t>Jarduera didaktikak.</a:t>
            </a:r>
            <a:endParaRPr lang="eu-ES" sz="2400" dirty="0" smtClean="0"/>
          </a:p>
          <a:p>
            <a:pPr marL="0" indent="0" algn="just">
              <a:buNone/>
            </a:pPr>
            <a:r>
              <a:rPr lang="eu-ES" sz="2400" dirty="0" smtClean="0"/>
              <a:t>5º</a:t>
            </a:r>
            <a:r>
              <a:rPr lang="eu-ES" sz="2400" i="1" dirty="0" smtClean="0"/>
              <a:t>.Feed-back eta errefortzua.</a:t>
            </a:r>
          </a:p>
          <a:p>
            <a:pPr marL="0" indent="0" algn="just">
              <a:buNone/>
            </a:pPr>
            <a:r>
              <a:rPr lang="eu-ES" sz="2400" dirty="0" smtClean="0"/>
              <a:t>6º.  </a:t>
            </a:r>
            <a:r>
              <a:rPr lang="eu-ES" sz="2400" i="1" dirty="0" smtClean="0"/>
              <a:t>Etxerako Eginkizunak.</a:t>
            </a:r>
          </a:p>
          <a:p>
            <a:pPr marL="0" indent="0" algn="just">
              <a:buNone/>
            </a:pPr>
            <a:r>
              <a:rPr lang="eu-ES" sz="2400" i="1" dirty="0" smtClean="0"/>
              <a:t>7º.</a:t>
            </a:r>
            <a:r>
              <a:rPr lang="eu-ES" sz="2400" dirty="0" smtClean="0"/>
              <a:t> </a:t>
            </a:r>
            <a:r>
              <a:rPr lang="eu-ES" sz="2400" i="1" dirty="0" smtClean="0"/>
              <a:t>Ebaluaketa.Auto-ebaluaketa.</a:t>
            </a:r>
          </a:p>
          <a:p>
            <a:pPr marL="0" indent="0" algn="just">
              <a:buNone/>
            </a:pPr>
            <a:r>
              <a:rPr lang="eu-ES" sz="2400" dirty="0" smtClean="0"/>
              <a:t>8º.Azkeneko </a:t>
            </a:r>
            <a:r>
              <a:rPr lang="eu-ES" sz="2400" i="1" dirty="0"/>
              <a:t>burutazioa.</a:t>
            </a:r>
          </a:p>
          <a:p>
            <a:pPr marL="0" indent="0" algn="just">
              <a:buNone/>
            </a:pPr>
            <a:endParaRPr lang="eu-ES" sz="2400" i="1" dirty="0"/>
          </a:p>
        </p:txBody>
      </p:sp>
    </p:spTree>
    <p:extLst>
      <p:ext uri="{BB962C8B-B14F-4D97-AF65-F5344CB8AC3E}">
        <p14:creationId xmlns:p14="http://schemas.microsoft.com/office/powerpoint/2010/main" val="7658256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806852"/>
          </a:xfrm>
          <a:solidFill>
            <a:schemeClr val="accent3">
              <a:lumMod val="75000"/>
            </a:schemeClr>
          </a:solidFill>
        </p:spPr>
        <p:txBody>
          <a:bodyPr>
            <a:normAutofit/>
          </a:bodyPr>
          <a:lstStyle/>
          <a:p>
            <a:pPr algn="ctr"/>
            <a:r>
              <a:rPr lang="eu-ES" sz="2400" b="1" dirty="0" smtClean="0">
                <a:solidFill>
                  <a:schemeClr val="bg1"/>
                </a:solidFill>
                <a:latin typeface="DejaVu Sans" pitchFamily="34" charset="0"/>
                <a:ea typeface="DejaVu Sans" pitchFamily="34" charset="0"/>
                <a:cs typeface="DejaVu Sans" pitchFamily="34" charset="0"/>
              </a:rPr>
              <a:t>10º.Giza eskubideak eta garapen morala</a:t>
            </a:r>
            <a:endParaRPr lang="eu-ES" sz="2400" b="1" dirty="0">
              <a:solidFill>
                <a:schemeClr val="bg1"/>
              </a:solidFill>
              <a:latin typeface="DejaVu Sans" pitchFamily="34" charset="0"/>
              <a:ea typeface="DejaVu Sans" pitchFamily="34" charset="0"/>
              <a:cs typeface="DejaVu Sans" pitchFamily="34" charset="0"/>
            </a:endParaRPr>
          </a:p>
        </p:txBody>
      </p:sp>
      <p:sp>
        <p:nvSpPr>
          <p:cNvPr id="3" name="2 Marcador de contenido"/>
          <p:cNvSpPr>
            <a:spLocks noGrp="1"/>
          </p:cNvSpPr>
          <p:nvPr>
            <p:ph sz="half" idx="1"/>
          </p:nvPr>
        </p:nvSpPr>
        <p:spPr>
          <a:xfrm>
            <a:off x="838200" y="1326524"/>
            <a:ext cx="5181600" cy="5177307"/>
          </a:xfrm>
          <a:blipFill>
            <a:blip r:embed="rId2"/>
            <a:tile tx="0" ty="0" sx="100000" sy="100000" flip="none" algn="tl"/>
          </a:blipFill>
        </p:spPr>
        <p:txBody>
          <a:bodyPr>
            <a:normAutofit fontScale="85000" lnSpcReduction="20000"/>
          </a:bodyPr>
          <a:lstStyle/>
          <a:p>
            <a:pPr marL="0" indent="0">
              <a:buNone/>
            </a:pPr>
            <a:r>
              <a:rPr lang="es-ES" dirty="0" smtClean="0"/>
              <a:t>• </a:t>
            </a:r>
            <a:r>
              <a:rPr lang="eu-ES" sz="2400" b="1" i="1" dirty="0" smtClean="0"/>
              <a:t>Zenbait eskubide eta eduki:</a:t>
            </a:r>
          </a:p>
          <a:p>
            <a:pPr marL="0" indent="0" algn="just">
              <a:buNone/>
            </a:pPr>
            <a:r>
              <a:rPr lang="eu-ES" sz="2600" i="1" dirty="0" smtClean="0"/>
              <a:t>a)Bizitza eta bakea</a:t>
            </a:r>
            <a:r>
              <a:rPr lang="eu-ES" sz="2600" dirty="0" smtClean="0"/>
              <a:t>.</a:t>
            </a:r>
          </a:p>
          <a:p>
            <a:pPr marL="0" indent="0" algn="just">
              <a:buNone/>
            </a:pPr>
            <a:r>
              <a:rPr lang="eu-ES" sz="2600" dirty="0" smtClean="0"/>
              <a:t>b)</a:t>
            </a:r>
            <a:r>
              <a:rPr lang="eu-ES" sz="2600" i="1" dirty="0" smtClean="0"/>
              <a:t>Berdintasuna</a:t>
            </a:r>
            <a:r>
              <a:rPr lang="eu-ES" sz="2600" dirty="0" smtClean="0"/>
              <a:t> </a:t>
            </a:r>
            <a:r>
              <a:rPr lang="eu-ES" sz="2600" i="1" dirty="0" smtClean="0"/>
              <a:t>legearen aurrean.</a:t>
            </a:r>
          </a:p>
          <a:p>
            <a:pPr marL="0" indent="0" algn="just">
              <a:buNone/>
            </a:pPr>
            <a:r>
              <a:rPr lang="eu-ES" sz="2600" i="1" dirty="0" smtClean="0"/>
              <a:t>c)Baztertua </a:t>
            </a:r>
            <a:r>
              <a:rPr lang="eu-ES" sz="2600" dirty="0" smtClean="0"/>
              <a:t>ez izatearena(arraza, sexua,desgaitasun, erlijioa, </a:t>
            </a:r>
            <a:r>
              <a:rPr lang="eu-ES" sz="2600" dirty="0" smtClean="0"/>
              <a:t>sexu-orientazio … </a:t>
            </a:r>
            <a:r>
              <a:rPr lang="eu-ES" sz="2600" dirty="0" smtClean="0"/>
              <a:t>direla medio).</a:t>
            </a:r>
          </a:p>
          <a:p>
            <a:pPr marL="0" indent="0" algn="just">
              <a:buNone/>
            </a:pPr>
            <a:r>
              <a:rPr lang="eu-ES" sz="2600" dirty="0" smtClean="0"/>
              <a:t>d)</a:t>
            </a:r>
            <a:r>
              <a:rPr lang="eu-ES" sz="2600" i="1" dirty="0" smtClean="0"/>
              <a:t>Askatasuna</a:t>
            </a:r>
            <a:r>
              <a:rPr lang="eu-ES" sz="2600" dirty="0" smtClean="0"/>
              <a:t> (Pentsamendu,Erlijioa</a:t>
            </a:r>
          </a:p>
          <a:p>
            <a:pPr marL="0" indent="0" algn="just">
              <a:buNone/>
            </a:pPr>
            <a:r>
              <a:rPr lang="eu-ES" sz="2600" dirty="0" smtClean="0"/>
              <a:t>Iritzia,Adierazpena,Elkartea, Manifestapena…).</a:t>
            </a:r>
          </a:p>
          <a:p>
            <a:pPr marL="0" indent="0" algn="just">
              <a:buNone/>
            </a:pPr>
            <a:r>
              <a:rPr lang="eu-ES" sz="2600" i="1" dirty="0" smtClean="0"/>
              <a:t>e)Gizarte Ongizate eta Kultura.</a:t>
            </a:r>
          </a:p>
          <a:p>
            <a:pPr marL="0" indent="0" algn="just">
              <a:buNone/>
            </a:pPr>
            <a:r>
              <a:rPr lang="eu-ES" sz="2600" i="1" dirty="0" smtClean="0"/>
              <a:t>f)Elikadura,Ostatu,Osasuna,</a:t>
            </a:r>
          </a:p>
          <a:p>
            <a:pPr marL="0" indent="0" algn="just">
              <a:buNone/>
            </a:pPr>
            <a:r>
              <a:rPr lang="eu-ES" sz="2600" i="1" dirty="0" smtClean="0"/>
              <a:t>g)Hezkuntza,Lana eta </a:t>
            </a:r>
            <a:r>
              <a:rPr lang="eu-ES" sz="2600" i="1" dirty="0"/>
              <a:t>G</a:t>
            </a:r>
            <a:r>
              <a:rPr lang="eu-ES" sz="2600" i="1" dirty="0" smtClean="0"/>
              <a:t>arapen Sostengarria.</a:t>
            </a:r>
          </a:p>
          <a:p>
            <a:pPr marL="0" indent="0" algn="just">
              <a:buNone/>
            </a:pPr>
            <a:r>
              <a:rPr lang="eu-ES" sz="2600" dirty="0" smtClean="0"/>
              <a:t>h)Hayako Nazioarteko epaimahaia.</a:t>
            </a:r>
          </a:p>
          <a:p>
            <a:pPr marL="0" indent="0" algn="just">
              <a:buNone/>
            </a:pPr>
            <a:endParaRPr lang="eu-ES" sz="2600" dirty="0" smtClean="0"/>
          </a:p>
          <a:p>
            <a:pPr marL="0" indent="0" algn="just">
              <a:buNone/>
            </a:pPr>
            <a:endParaRPr lang="eu-ES" sz="2600" dirty="0" smtClean="0"/>
          </a:p>
          <a:p>
            <a:pPr marL="0" indent="0">
              <a:buNone/>
            </a:pPr>
            <a:endParaRPr lang="eu-ES" sz="2600" dirty="0"/>
          </a:p>
        </p:txBody>
      </p:sp>
      <p:sp>
        <p:nvSpPr>
          <p:cNvPr id="4" name="3 Marcador de contenido"/>
          <p:cNvSpPr>
            <a:spLocks noGrp="1"/>
          </p:cNvSpPr>
          <p:nvPr>
            <p:ph sz="half" idx="2"/>
          </p:nvPr>
        </p:nvSpPr>
        <p:spPr>
          <a:xfrm>
            <a:off x="6172200" y="1326524"/>
            <a:ext cx="5181600" cy="5151549"/>
          </a:xfrm>
          <a:blipFill>
            <a:blip r:embed="rId3"/>
            <a:tile tx="0" ty="0" sx="100000" sy="100000" flip="none" algn="tl"/>
          </a:blipFill>
        </p:spPr>
        <p:txBody>
          <a:bodyPr>
            <a:normAutofit fontScale="85000" lnSpcReduction="20000"/>
          </a:bodyPr>
          <a:lstStyle/>
          <a:p>
            <a:pPr marL="0" indent="0">
              <a:buNone/>
            </a:pPr>
            <a:r>
              <a:rPr lang="eu-ES" dirty="0" smtClean="0"/>
              <a:t>• </a:t>
            </a:r>
            <a:r>
              <a:rPr lang="eu-ES" sz="2600" b="1" i="1" dirty="0" smtClean="0"/>
              <a:t>Teknika pedagogikoak:</a:t>
            </a:r>
          </a:p>
          <a:p>
            <a:pPr marL="514350" indent="-514350">
              <a:buAutoNum type="alphaLcParenR"/>
            </a:pPr>
            <a:r>
              <a:rPr lang="eu-ES" sz="2600" dirty="0" smtClean="0"/>
              <a:t>Kasuen azterketa.</a:t>
            </a:r>
          </a:p>
          <a:p>
            <a:pPr marL="514350" indent="-514350" algn="just">
              <a:buAutoNum type="alphaLcParenR"/>
            </a:pPr>
            <a:r>
              <a:rPr lang="eu-ES" sz="2600" dirty="0" smtClean="0"/>
              <a:t>Elkarrizketak( Biktimak, ekintzaileak, politikariak…)</a:t>
            </a:r>
          </a:p>
          <a:p>
            <a:pPr marL="514350" indent="-514350">
              <a:buAutoNum type="alphaLcParenR"/>
            </a:pPr>
            <a:r>
              <a:rPr lang="eu-ES" sz="2600" dirty="0" smtClean="0"/>
              <a:t>Ikustaldiak (Epaimahaiak,GKT,Arropa eta Elikagaien biltokiak,Dohaineko Mediku-Zerbitzuak…).</a:t>
            </a:r>
          </a:p>
          <a:p>
            <a:pPr marL="514350" indent="-514350">
              <a:buAutoNum type="alphaLcParenR"/>
            </a:pPr>
            <a:r>
              <a:rPr lang="eu-ES" sz="2600" dirty="0" smtClean="0"/>
              <a:t>Ikerketa proiektuak.</a:t>
            </a:r>
          </a:p>
          <a:p>
            <a:pPr marL="514350" indent="-514350">
              <a:buAutoNum type="alphaLcParenR"/>
            </a:pPr>
            <a:r>
              <a:rPr lang="eu-ES" sz="2600" dirty="0" smtClean="0"/>
              <a:t>Adierazpen sormentsua(Antzerkia, Marrazketa, Abestiak , Dantzak…)</a:t>
            </a:r>
          </a:p>
          <a:p>
            <a:pPr marL="514350" indent="-514350">
              <a:buAutoNum type="alphaLcParenR"/>
            </a:pPr>
            <a:r>
              <a:rPr lang="eu-ES" sz="2600" dirty="0" smtClean="0"/>
              <a:t>Rol jokoak.</a:t>
            </a:r>
          </a:p>
          <a:p>
            <a:pPr marL="514350" indent="-514350">
              <a:buAutoNum type="alphaLcParenR"/>
            </a:pPr>
            <a:r>
              <a:rPr lang="eu-ES" sz="2600" dirty="0" smtClean="0"/>
              <a:t>Eztabaidak burutzeko teknika ezberdinak(Zirkuluak, Adituen Panelak …).</a:t>
            </a:r>
          </a:p>
          <a:p>
            <a:pPr marL="514350" indent="-514350">
              <a:buAutoNum type="alphaLcParenR"/>
            </a:pPr>
            <a:r>
              <a:rPr lang="eu-ES" sz="2600" dirty="0" smtClean="0"/>
              <a:t>Dilema moralak.</a:t>
            </a:r>
          </a:p>
          <a:p>
            <a:pPr marL="514350" indent="-514350">
              <a:buAutoNum type="alphaLcParenR"/>
            </a:pPr>
            <a:r>
              <a:rPr lang="eu-ES" sz="2600" dirty="0" smtClean="0"/>
              <a:t>…</a:t>
            </a:r>
          </a:p>
          <a:p>
            <a:pPr marL="514350" indent="-514350">
              <a:buAutoNum type="alphaLcParenR"/>
            </a:pPr>
            <a:endParaRPr lang="eu-ES" sz="2600" dirty="0" smtClean="0"/>
          </a:p>
          <a:p>
            <a:pPr marL="514350" indent="-514350">
              <a:buAutoNum type="alphaLcParenR"/>
            </a:pPr>
            <a:endParaRPr lang="eu-ES" sz="2600" dirty="0" smtClean="0"/>
          </a:p>
          <a:p>
            <a:pPr marL="0" indent="0">
              <a:buNone/>
            </a:pPr>
            <a:endParaRPr lang="eu-ES" sz="2600" b="1" i="1" dirty="0"/>
          </a:p>
        </p:txBody>
      </p:sp>
    </p:spTree>
    <p:extLst>
      <p:ext uri="{BB962C8B-B14F-4D97-AF65-F5344CB8AC3E}">
        <p14:creationId xmlns:p14="http://schemas.microsoft.com/office/powerpoint/2010/main" val="2987572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Compuesto">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992</TotalTime>
  <Words>871</Words>
  <Application>Microsoft Office PowerPoint</Application>
  <PresentationFormat>Personalizado</PresentationFormat>
  <Paragraphs>159</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ELKARBIZITZA POSITIBOA </vt:lpstr>
      <vt:lpstr>ELKARBIZITZA POSITIBOA ETA INKLUSIOA</vt:lpstr>
      <vt:lpstr>ELKARBIZITZA POSITIBOA BULTZATZEKO TRESNAK</vt:lpstr>
      <vt:lpstr>ELKARBIZITZA POSITIBOA BULTZATZEKO TRESNAK</vt:lpstr>
      <vt:lpstr>ELKARBIZITZA POSITIBOA BULTZATZEKO TRESNAK</vt:lpstr>
      <vt:lpstr>ELKARBIZITZA POSITIBOA BULTZATZEKO TRESNAK</vt:lpstr>
      <vt:lpstr>5º)Aniztasunaren trataera egokia</vt:lpstr>
      <vt:lpstr>6º)Proiektuen garapena (Bizikidetza,Hezkidetza…)</vt:lpstr>
      <vt:lpstr>7º)Irakasle eta ikasle berriei harrera </vt:lpstr>
      <vt:lpstr>8º)Familiekin lana</vt:lpstr>
      <vt:lpstr>9º)Gizarte trebezien lanketa</vt:lpstr>
      <vt:lpstr>10º.Giza eskubideak eta garapen morala</vt:lpstr>
    </vt:vector>
  </TitlesOfParts>
  <Company>Hezkuntza Saila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ELKARBIZITZA POSITIBOA</dc:title>
  <dc:creator>Peio Bilbao Sanz</dc:creator>
  <cp:lastModifiedBy>bebisa</cp:lastModifiedBy>
  <cp:revision>96</cp:revision>
  <dcterms:created xsi:type="dcterms:W3CDTF">2019-10-24T11:31:38Z</dcterms:created>
  <dcterms:modified xsi:type="dcterms:W3CDTF">2020-04-03T17:24:07Z</dcterms:modified>
</cp:coreProperties>
</file>