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67" r:id="rId14"/>
    <p:sldId id="268" r:id="rId15"/>
    <p:sldId id="269" r:id="rId16"/>
    <p:sldId id="270" r:id="rId17"/>
    <p:sldId id="276" r:id="rId18"/>
    <p:sldId id="277" r:id="rId19"/>
    <p:sldId id="278" r:id="rId20"/>
    <p:sldId id="279" r:id="rId21"/>
    <p:sldId id="280" r:id="rId22"/>
    <p:sldId id="274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C6C"/>
    <a:srgbClr val="76A0C2"/>
    <a:srgbClr val="317F6B"/>
    <a:srgbClr val="E2DB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7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image" Target="../media/image7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ESTRATEGIAS%20PARA%20MEJORAR%20LA.docx" TargetMode="External"/><Relationship Id="rId2" Type="http://schemas.openxmlformats.org/officeDocument/2006/relationships/hyperlink" Target="file:///G:\Autoestima\Autoestimua\AUTOESTIMUAREN%20GARRANTZIA.doc" TargetMode="External"/><Relationship Id="rId1" Type="http://schemas.openxmlformats.org/officeDocument/2006/relationships/hyperlink" Target="file:///F:\Autoestimu%20baxuaren%20zergatiak%20eta%20ondorioak.doc" TargetMode="External"/><Relationship Id="rId6" Type="http://schemas.openxmlformats.org/officeDocument/2006/relationships/hyperlink" Target="Nola%20HOBETU%20IKASLEEN%20MOTIBAZIOA%203%20-%20copia.docx" TargetMode="External"/><Relationship Id="rId5" Type="http://schemas.openxmlformats.org/officeDocument/2006/relationships/hyperlink" Target="file:///F:\Motibazioa\ESTRATEGIAK%20IKASLEEN%20MOTIBAZIOA%20HANDITZEKO%20-%20copia%203.docx" TargetMode="External"/><Relationship Id="rId4" Type="http://schemas.openxmlformats.org/officeDocument/2006/relationships/hyperlink" Target="file:///F:\Motibazioa\ESTRATEGIAK%20IKASLEEN%20MOTIBAZIOA%20HANDITZEKO%20-%20copia%203%20-%20copia.docx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image" Target="../media/image7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ESTRATEGIAS%20PARA%20MEJORAR%20LA.docx" TargetMode="External"/><Relationship Id="rId2" Type="http://schemas.openxmlformats.org/officeDocument/2006/relationships/hyperlink" Target="file:///G:\Autoestima\Autoestimua\AUTOESTIMUAREN%20GARRANTZIA.doc" TargetMode="External"/><Relationship Id="rId1" Type="http://schemas.openxmlformats.org/officeDocument/2006/relationships/hyperlink" Target="file:///F:\Autoestimu%20baxuaren%20zergatiak%20eta%20ondorioak.doc" TargetMode="External"/><Relationship Id="rId6" Type="http://schemas.openxmlformats.org/officeDocument/2006/relationships/hyperlink" Target="Nola%20HOBETU%20IKASLEEN%20MOTIBAZIOA%203%20-%20copia.docx" TargetMode="External"/><Relationship Id="rId5" Type="http://schemas.openxmlformats.org/officeDocument/2006/relationships/hyperlink" Target="file:///F:\Motibazioa\ESTRATEGIAK%20IKASLEEN%20MOTIBAZIOA%20HANDITZEKO%20-%20copia%203.docx" TargetMode="External"/><Relationship Id="rId4" Type="http://schemas.openxmlformats.org/officeDocument/2006/relationships/hyperlink" Target="file:///F:\Motibazioa\ESTRATEGIAK%20IKASLEEN%20MOTIBAZIOA%20HANDITZEKO%20-%20copia%203%20-%20copia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E0F762-F407-492D-8DCE-27930890733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16ADCC7-B76A-4AF6-A442-0EEF1F54A921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2800" b="1" dirty="0" smtClean="0"/>
            <a:t>ARAUAK</a:t>
          </a:r>
          <a:endParaRPr lang="es-ES" sz="2800" b="1" dirty="0"/>
        </a:p>
      </dgm:t>
    </dgm:pt>
    <dgm:pt modelId="{361B9288-AD1A-42E3-9BCC-E7F391C04795}" type="parTrans" cxnId="{88E6292C-F291-4DC8-A81B-CEF85B9C002C}">
      <dgm:prSet/>
      <dgm:spPr/>
      <dgm:t>
        <a:bodyPr/>
        <a:lstStyle/>
        <a:p>
          <a:endParaRPr lang="es-ES"/>
        </a:p>
      </dgm:t>
    </dgm:pt>
    <dgm:pt modelId="{F10C4BB1-EDCC-415A-AA8B-2594CFC1E3FB}" type="sibTrans" cxnId="{88E6292C-F291-4DC8-A81B-CEF85B9C002C}">
      <dgm:prSet/>
      <dgm:spPr/>
      <dgm:t>
        <a:bodyPr/>
        <a:lstStyle/>
        <a:p>
          <a:endParaRPr lang="es-ES"/>
        </a:p>
      </dgm:t>
    </dgm:pt>
    <dgm:pt modelId="{565604E4-794D-44D2-B6D1-D54D8735A6B3}">
      <dgm:prSet phldrT="[Texto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s-ES" sz="2800" b="1" dirty="0" smtClean="0">
              <a:solidFill>
                <a:schemeClr val="bg1"/>
              </a:solidFill>
            </a:rPr>
            <a:t>DENBORAK</a:t>
          </a:r>
          <a:endParaRPr lang="es-ES" sz="2800" b="1" dirty="0">
            <a:solidFill>
              <a:schemeClr val="bg1"/>
            </a:solidFill>
          </a:endParaRPr>
        </a:p>
      </dgm:t>
    </dgm:pt>
    <dgm:pt modelId="{5BD0BD33-CAB4-4215-A7F1-3A00806B49FD}" type="parTrans" cxnId="{FEF95AC7-0C83-4853-88CB-3FB93ACC9F1B}">
      <dgm:prSet/>
      <dgm:spPr/>
      <dgm:t>
        <a:bodyPr/>
        <a:lstStyle/>
        <a:p>
          <a:endParaRPr lang="es-ES"/>
        </a:p>
      </dgm:t>
    </dgm:pt>
    <dgm:pt modelId="{F1A5069F-A55B-41C7-AFB1-2D302CE27D79}" type="sibTrans" cxnId="{FEF95AC7-0C83-4853-88CB-3FB93ACC9F1B}">
      <dgm:prSet/>
      <dgm:spPr/>
      <dgm:t>
        <a:bodyPr/>
        <a:lstStyle/>
        <a:p>
          <a:endParaRPr lang="es-ES"/>
        </a:p>
      </dgm:t>
    </dgm:pt>
    <dgm:pt modelId="{D3D01602-0048-4125-B4E0-D01B5C34AA83}">
      <dgm:prSet phldrT="[Texto]"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s-ES" sz="2800" b="1" dirty="0" smtClean="0">
              <a:solidFill>
                <a:schemeClr val="bg1"/>
              </a:solidFill>
            </a:rPr>
            <a:t>GUNEAK</a:t>
          </a:r>
          <a:endParaRPr lang="es-ES" sz="2800" b="1" dirty="0">
            <a:solidFill>
              <a:schemeClr val="bg1"/>
            </a:solidFill>
          </a:endParaRPr>
        </a:p>
      </dgm:t>
    </dgm:pt>
    <dgm:pt modelId="{2EB73BB2-F552-4639-8D2C-EF60EC6A9F2D}" type="parTrans" cxnId="{1477A355-6E5B-42D0-B25D-4E858D289055}">
      <dgm:prSet/>
      <dgm:spPr/>
      <dgm:t>
        <a:bodyPr/>
        <a:lstStyle/>
        <a:p>
          <a:endParaRPr lang="es-ES"/>
        </a:p>
      </dgm:t>
    </dgm:pt>
    <dgm:pt modelId="{B9F3E578-690F-4488-8F17-FFE30289C7A2}" type="sibTrans" cxnId="{1477A355-6E5B-42D0-B25D-4E858D289055}">
      <dgm:prSet/>
      <dgm:spPr/>
      <dgm:t>
        <a:bodyPr/>
        <a:lstStyle/>
        <a:p>
          <a:endParaRPr lang="es-ES"/>
        </a:p>
      </dgm:t>
    </dgm:pt>
    <dgm:pt modelId="{89519823-CCA4-43EA-A7A7-AED5CC18E7E7}">
      <dgm:prSet phldrT="[Texto]"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</dgm:spPr>
      <dgm:t>
        <a:bodyPr/>
        <a:lstStyle/>
        <a:p>
          <a:r>
            <a:rPr lang="es-ES" sz="2800" b="1" dirty="0" smtClean="0">
              <a:solidFill>
                <a:schemeClr val="bg1"/>
              </a:solidFill>
            </a:rPr>
            <a:t>ELKARTEAK</a:t>
          </a:r>
          <a:endParaRPr lang="es-ES" sz="2800" b="1" dirty="0">
            <a:solidFill>
              <a:schemeClr val="bg1"/>
            </a:solidFill>
          </a:endParaRPr>
        </a:p>
      </dgm:t>
    </dgm:pt>
    <dgm:pt modelId="{0AB1D508-274D-458F-84E1-38A3DA3B9025}" type="parTrans" cxnId="{A979287E-8830-43D6-B4F8-B35F1C597EB7}">
      <dgm:prSet/>
      <dgm:spPr/>
      <dgm:t>
        <a:bodyPr/>
        <a:lstStyle/>
        <a:p>
          <a:endParaRPr lang="es-ES"/>
        </a:p>
      </dgm:t>
    </dgm:pt>
    <dgm:pt modelId="{FDB52005-A028-41CC-8649-893974DC91A0}" type="sibTrans" cxnId="{A979287E-8830-43D6-B4F8-B35F1C597EB7}">
      <dgm:prSet/>
      <dgm:spPr/>
      <dgm:t>
        <a:bodyPr/>
        <a:lstStyle/>
        <a:p>
          <a:endParaRPr lang="es-ES"/>
        </a:p>
      </dgm:t>
    </dgm:pt>
    <dgm:pt modelId="{4B405401-BEC9-4657-9778-0D0033DD91AD}">
      <dgm:prSet phldrT="[Texto]"/>
      <dgm:spPr>
        <a:blipFill rotWithShape="0">
          <a:blip xmlns:r="http://schemas.openxmlformats.org/officeDocument/2006/relationships" r:embed="rId5"/>
          <a:tile tx="0" ty="0" sx="100000" sy="100000" flip="none" algn="tl"/>
        </a:blipFill>
      </dgm:spPr>
      <dgm:t>
        <a:bodyPr/>
        <a:lstStyle/>
        <a:p>
          <a:r>
            <a:rPr lang="es-ES" b="1" dirty="0" smtClean="0">
              <a:solidFill>
                <a:schemeClr val="bg1"/>
              </a:solidFill>
            </a:rPr>
            <a:t>PROGRAMAZIOA</a:t>
          </a:r>
          <a:endParaRPr lang="es-ES" b="1" dirty="0">
            <a:solidFill>
              <a:schemeClr val="bg1"/>
            </a:solidFill>
          </a:endParaRPr>
        </a:p>
      </dgm:t>
    </dgm:pt>
    <dgm:pt modelId="{E1D1C72F-4695-4543-A0B7-FDD1B4DF63E5}" type="parTrans" cxnId="{29113C8C-ABAC-425B-9DD1-A8D40947E93E}">
      <dgm:prSet/>
      <dgm:spPr/>
      <dgm:t>
        <a:bodyPr/>
        <a:lstStyle/>
        <a:p>
          <a:endParaRPr lang="es-ES"/>
        </a:p>
      </dgm:t>
    </dgm:pt>
    <dgm:pt modelId="{86C0293D-A81A-4D48-8AAE-356B5EED9186}" type="sibTrans" cxnId="{29113C8C-ABAC-425B-9DD1-A8D40947E93E}">
      <dgm:prSet/>
      <dgm:spPr/>
      <dgm:t>
        <a:bodyPr/>
        <a:lstStyle/>
        <a:p>
          <a:endParaRPr lang="es-ES"/>
        </a:p>
      </dgm:t>
    </dgm:pt>
    <dgm:pt modelId="{B2B8D7B6-4FBD-4F5A-B32B-6F296EA4BABD}" type="pres">
      <dgm:prSet presAssocID="{07E0F762-F407-492D-8DCE-27930890733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7F050CB-AEFF-404E-83E4-B2C3FD369008}" type="pres">
      <dgm:prSet presAssocID="{816ADCC7-B76A-4AF6-A442-0EEF1F54A921}" presName="node" presStyleLbl="node1" presStyleIdx="0" presStyleCnt="5" custLinFactY="22199" custLinFactNeighborX="-32769" custLinFactNeighborY="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933452-62D2-49F4-919C-B0712B79219B}" type="pres">
      <dgm:prSet presAssocID="{F10C4BB1-EDCC-415A-AA8B-2594CFC1E3FB}" presName="sibTrans" presStyleCnt="0"/>
      <dgm:spPr/>
    </dgm:pt>
    <dgm:pt modelId="{797ABCCD-5B99-4951-B974-67E90A5E9F05}" type="pres">
      <dgm:prSet presAssocID="{565604E4-794D-44D2-B6D1-D54D8735A6B3}" presName="node" presStyleLbl="node1" presStyleIdx="1" presStyleCnt="5" custScaleX="121284" custLinFactNeighborX="7310" custLinFactNeighborY="44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38FE29-B5AD-4C92-A7F1-FC3D6AF434B0}" type="pres">
      <dgm:prSet presAssocID="{F1A5069F-A55B-41C7-AFB1-2D302CE27D79}" presName="sibTrans" presStyleCnt="0"/>
      <dgm:spPr/>
    </dgm:pt>
    <dgm:pt modelId="{280C5A21-6C79-40FC-AA4D-215A7B60613C}" type="pres">
      <dgm:prSet presAssocID="{D3D01602-0048-4125-B4E0-D01B5C34AA83}" presName="node" presStyleLbl="node1" presStyleIdx="2" presStyleCnt="5" custLinFactY="-12174" custLinFactNeighborX="-30363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EBB42A-234B-4495-BEC2-0DE2A50CB963}" type="pres">
      <dgm:prSet presAssocID="{B9F3E578-690F-4488-8F17-FFE30289C7A2}" presName="sibTrans" presStyleCnt="0"/>
      <dgm:spPr/>
    </dgm:pt>
    <dgm:pt modelId="{EE3CA2E5-BF4D-4601-B7EC-E442B4F3F2E2}" type="pres">
      <dgm:prSet presAssocID="{89519823-CCA4-43EA-A7A7-AED5CC18E7E7}" presName="node" presStyleLbl="node1" presStyleIdx="3" presStyleCnt="5" custScaleX="119425" custLinFactY="22297" custLinFactNeighborX="-59433" custLinFactNeighborY="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6CD6C1-4D1B-430C-912A-E590BA695B55}" type="pres">
      <dgm:prSet presAssocID="{FDB52005-A028-41CC-8649-893974DC91A0}" presName="sibTrans" presStyleCnt="0"/>
      <dgm:spPr/>
    </dgm:pt>
    <dgm:pt modelId="{F1EA6D09-BFEF-4DEE-8A22-F8E79A4402E1}" type="pres">
      <dgm:prSet presAssocID="{4B405401-BEC9-4657-9778-0D0033DD91AD}" presName="node" presStyleLbl="node1" presStyleIdx="4" presStyleCnt="5" custScaleX="160838" custLinFactY="-11157" custLinFactNeighborX="59302" custLinFactNeighborY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637878-DD1F-41D2-AA7F-EA451DA6BC01}" type="presOf" srcId="{07E0F762-F407-492D-8DCE-279308907339}" destId="{B2B8D7B6-4FBD-4F5A-B32B-6F296EA4BABD}" srcOrd="0" destOrd="0" presId="urn:microsoft.com/office/officeart/2005/8/layout/default"/>
    <dgm:cxn modelId="{88E6292C-F291-4DC8-A81B-CEF85B9C002C}" srcId="{07E0F762-F407-492D-8DCE-279308907339}" destId="{816ADCC7-B76A-4AF6-A442-0EEF1F54A921}" srcOrd="0" destOrd="0" parTransId="{361B9288-AD1A-42E3-9BCC-E7F391C04795}" sibTransId="{F10C4BB1-EDCC-415A-AA8B-2594CFC1E3FB}"/>
    <dgm:cxn modelId="{F67887B3-2786-4B97-B913-AA1E926D1463}" type="presOf" srcId="{565604E4-794D-44D2-B6D1-D54D8735A6B3}" destId="{797ABCCD-5B99-4951-B974-67E90A5E9F05}" srcOrd="0" destOrd="0" presId="urn:microsoft.com/office/officeart/2005/8/layout/default"/>
    <dgm:cxn modelId="{FEF95AC7-0C83-4853-88CB-3FB93ACC9F1B}" srcId="{07E0F762-F407-492D-8DCE-279308907339}" destId="{565604E4-794D-44D2-B6D1-D54D8735A6B3}" srcOrd="1" destOrd="0" parTransId="{5BD0BD33-CAB4-4215-A7F1-3A00806B49FD}" sibTransId="{F1A5069F-A55B-41C7-AFB1-2D302CE27D79}"/>
    <dgm:cxn modelId="{29113C8C-ABAC-425B-9DD1-A8D40947E93E}" srcId="{07E0F762-F407-492D-8DCE-279308907339}" destId="{4B405401-BEC9-4657-9778-0D0033DD91AD}" srcOrd="4" destOrd="0" parTransId="{E1D1C72F-4695-4543-A0B7-FDD1B4DF63E5}" sibTransId="{86C0293D-A81A-4D48-8AAE-356B5EED9186}"/>
    <dgm:cxn modelId="{15E98EB9-7053-45B2-871A-597B3E555088}" type="presOf" srcId="{89519823-CCA4-43EA-A7A7-AED5CC18E7E7}" destId="{EE3CA2E5-BF4D-4601-B7EC-E442B4F3F2E2}" srcOrd="0" destOrd="0" presId="urn:microsoft.com/office/officeart/2005/8/layout/default"/>
    <dgm:cxn modelId="{431E2A08-BCF9-4FD8-A9D4-B75108073708}" type="presOf" srcId="{816ADCC7-B76A-4AF6-A442-0EEF1F54A921}" destId="{E7F050CB-AEFF-404E-83E4-B2C3FD369008}" srcOrd="0" destOrd="0" presId="urn:microsoft.com/office/officeart/2005/8/layout/default"/>
    <dgm:cxn modelId="{1477A355-6E5B-42D0-B25D-4E858D289055}" srcId="{07E0F762-F407-492D-8DCE-279308907339}" destId="{D3D01602-0048-4125-B4E0-D01B5C34AA83}" srcOrd="2" destOrd="0" parTransId="{2EB73BB2-F552-4639-8D2C-EF60EC6A9F2D}" sibTransId="{B9F3E578-690F-4488-8F17-FFE30289C7A2}"/>
    <dgm:cxn modelId="{19C77CF6-6D70-483F-84B8-9502C4C07F2B}" type="presOf" srcId="{4B405401-BEC9-4657-9778-0D0033DD91AD}" destId="{F1EA6D09-BFEF-4DEE-8A22-F8E79A4402E1}" srcOrd="0" destOrd="0" presId="urn:microsoft.com/office/officeart/2005/8/layout/default"/>
    <dgm:cxn modelId="{A979287E-8830-43D6-B4F8-B35F1C597EB7}" srcId="{07E0F762-F407-492D-8DCE-279308907339}" destId="{89519823-CCA4-43EA-A7A7-AED5CC18E7E7}" srcOrd="3" destOrd="0" parTransId="{0AB1D508-274D-458F-84E1-38A3DA3B9025}" sibTransId="{FDB52005-A028-41CC-8649-893974DC91A0}"/>
    <dgm:cxn modelId="{DF39DC67-AD9D-4447-875D-1930EFCD8996}" type="presOf" srcId="{D3D01602-0048-4125-B4E0-D01B5C34AA83}" destId="{280C5A21-6C79-40FC-AA4D-215A7B60613C}" srcOrd="0" destOrd="0" presId="urn:microsoft.com/office/officeart/2005/8/layout/default"/>
    <dgm:cxn modelId="{E66DCBBF-E537-4835-B4A0-62BAC0112843}" type="presParOf" srcId="{B2B8D7B6-4FBD-4F5A-B32B-6F296EA4BABD}" destId="{E7F050CB-AEFF-404E-83E4-B2C3FD369008}" srcOrd="0" destOrd="0" presId="urn:microsoft.com/office/officeart/2005/8/layout/default"/>
    <dgm:cxn modelId="{F086A4A3-C81B-44F3-84CC-F28446542672}" type="presParOf" srcId="{B2B8D7B6-4FBD-4F5A-B32B-6F296EA4BABD}" destId="{B2933452-62D2-49F4-919C-B0712B79219B}" srcOrd="1" destOrd="0" presId="urn:microsoft.com/office/officeart/2005/8/layout/default"/>
    <dgm:cxn modelId="{3B2E9A60-B971-4E47-AB5C-3B8102375293}" type="presParOf" srcId="{B2B8D7B6-4FBD-4F5A-B32B-6F296EA4BABD}" destId="{797ABCCD-5B99-4951-B974-67E90A5E9F05}" srcOrd="2" destOrd="0" presId="urn:microsoft.com/office/officeart/2005/8/layout/default"/>
    <dgm:cxn modelId="{CA93536B-D58B-4CBE-ABB0-4F7DFE29A3B6}" type="presParOf" srcId="{B2B8D7B6-4FBD-4F5A-B32B-6F296EA4BABD}" destId="{B838FE29-B5AD-4C92-A7F1-FC3D6AF434B0}" srcOrd="3" destOrd="0" presId="urn:microsoft.com/office/officeart/2005/8/layout/default"/>
    <dgm:cxn modelId="{3A010E8C-E77A-4308-893A-C9F58C8FEAC6}" type="presParOf" srcId="{B2B8D7B6-4FBD-4F5A-B32B-6F296EA4BABD}" destId="{280C5A21-6C79-40FC-AA4D-215A7B60613C}" srcOrd="4" destOrd="0" presId="urn:microsoft.com/office/officeart/2005/8/layout/default"/>
    <dgm:cxn modelId="{A392DAA5-031A-4693-9DEE-99B9B9133F98}" type="presParOf" srcId="{B2B8D7B6-4FBD-4F5A-B32B-6F296EA4BABD}" destId="{0DEBB42A-234B-4495-BEC2-0DE2A50CB963}" srcOrd="5" destOrd="0" presId="urn:microsoft.com/office/officeart/2005/8/layout/default"/>
    <dgm:cxn modelId="{E748059D-1C09-4680-B1C0-0BC5312E8C1E}" type="presParOf" srcId="{B2B8D7B6-4FBD-4F5A-B32B-6F296EA4BABD}" destId="{EE3CA2E5-BF4D-4601-B7EC-E442B4F3F2E2}" srcOrd="6" destOrd="0" presId="urn:microsoft.com/office/officeart/2005/8/layout/default"/>
    <dgm:cxn modelId="{2CAD9DC5-E0F6-4721-9AC8-37B4978208A4}" type="presParOf" srcId="{B2B8D7B6-4FBD-4F5A-B32B-6F296EA4BABD}" destId="{0A6CD6C1-4D1B-430C-912A-E590BA695B55}" srcOrd="7" destOrd="0" presId="urn:microsoft.com/office/officeart/2005/8/layout/default"/>
    <dgm:cxn modelId="{7D5F414A-B500-4766-BB10-C2BFFAD74A88}" type="presParOf" srcId="{B2B8D7B6-4FBD-4F5A-B32B-6F296EA4BABD}" destId="{F1EA6D09-BFEF-4DEE-8A22-F8E79A4402E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7EBB65-E107-4216-AF2F-D1566FCD194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121C3F0-E9CF-4C54-B41E-5EBA9D53373B}">
      <dgm:prSet phldrT="[Texto]" custT="1"/>
      <dgm:spPr>
        <a:solidFill>
          <a:srgbClr val="C00000"/>
        </a:solidFill>
      </dgm:spPr>
      <dgm:t>
        <a:bodyPr/>
        <a:lstStyle/>
        <a:p>
          <a:r>
            <a:rPr lang="eu-ES" sz="2400" b="1" noProof="0" dirty="0" smtClean="0"/>
            <a:t>Sentsibilizazioa</a:t>
          </a:r>
          <a:endParaRPr lang="eu-ES" sz="2400" b="1" noProof="0" dirty="0"/>
        </a:p>
      </dgm:t>
    </dgm:pt>
    <dgm:pt modelId="{9DD6FBC0-6983-434B-AB53-044E7EB646CC}" type="parTrans" cxnId="{E436921E-2B59-4F97-AB9F-0E38419B9EE8}">
      <dgm:prSet/>
      <dgm:spPr/>
      <dgm:t>
        <a:bodyPr/>
        <a:lstStyle/>
        <a:p>
          <a:endParaRPr lang="es-ES"/>
        </a:p>
      </dgm:t>
    </dgm:pt>
    <dgm:pt modelId="{CFDBA6F6-5A1A-4776-9546-42EDCDF63E70}" type="sibTrans" cxnId="{E436921E-2B59-4F97-AB9F-0E38419B9EE8}">
      <dgm:prSet/>
      <dgm:spPr/>
      <dgm:t>
        <a:bodyPr/>
        <a:lstStyle/>
        <a:p>
          <a:endParaRPr lang="es-ES"/>
        </a:p>
      </dgm:t>
    </dgm:pt>
    <dgm:pt modelId="{A625031F-A07A-46AD-A2A5-0E7F7F4EFCB1}">
      <dgm:prSet phldrT="[Texto]" custT="1"/>
      <dgm:spPr>
        <a:solidFill>
          <a:srgbClr val="00B050">
            <a:alpha val="90000"/>
          </a:srgbClr>
        </a:solidFill>
      </dgm:spPr>
      <dgm:t>
        <a:bodyPr/>
        <a:lstStyle/>
        <a:p>
          <a:pPr algn="l"/>
          <a:r>
            <a:rPr lang="eu-ES" sz="2000" b="1" noProof="0" dirty="0" smtClean="0"/>
            <a:t>-Zergatik arauak</a:t>
          </a:r>
          <a:r>
            <a:rPr lang="eu-ES" sz="2800" b="1" noProof="0" dirty="0" smtClean="0"/>
            <a:t>.</a:t>
          </a:r>
        </a:p>
        <a:p>
          <a:pPr algn="l"/>
          <a:r>
            <a:rPr lang="eu-ES" sz="2000" b="1" noProof="0" dirty="0" smtClean="0"/>
            <a:t>-Zertarako   arauak.</a:t>
          </a:r>
          <a:endParaRPr lang="eu-ES" sz="2000" b="1" noProof="0" dirty="0"/>
        </a:p>
      </dgm:t>
    </dgm:pt>
    <dgm:pt modelId="{03D9C6DF-3CB8-439C-81BB-0FED839C33CC}" type="parTrans" cxnId="{28DAB369-8C54-4AEF-9BE6-8DEF428FDE0F}">
      <dgm:prSet/>
      <dgm:spPr/>
      <dgm:t>
        <a:bodyPr/>
        <a:lstStyle/>
        <a:p>
          <a:endParaRPr lang="es-ES"/>
        </a:p>
      </dgm:t>
    </dgm:pt>
    <dgm:pt modelId="{9C5B8EDE-585B-4AF1-AE0C-536086571ACE}" type="sibTrans" cxnId="{28DAB369-8C54-4AEF-9BE6-8DEF428FDE0F}">
      <dgm:prSet/>
      <dgm:spPr/>
      <dgm:t>
        <a:bodyPr/>
        <a:lstStyle/>
        <a:p>
          <a:endParaRPr lang="es-ES"/>
        </a:p>
      </dgm:t>
    </dgm:pt>
    <dgm:pt modelId="{F890F578-FF8D-465B-9055-4DA9AFBB9CF4}">
      <dgm:prSet phldrT="[Texto]" custT="1"/>
      <dgm:spPr>
        <a:solidFill>
          <a:srgbClr val="00B050">
            <a:alpha val="90000"/>
          </a:srgbClr>
        </a:solidFill>
      </dgm:spPr>
      <dgm:t>
        <a:bodyPr/>
        <a:lstStyle/>
        <a:p>
          <a:pPr algn="l"/>
          <a:r>
            <a:rPr lang="eu-ES" sz="2000" b="1" noProof="0" dirty="0" smtClean="0"/>
            <a:t>-Jarduerak.</a:t>
          </a:r>
        </a:p>
        <a:p>
          <a:pPr algn="l"/>
          <a:r>
            <a:rPr lang="eu-ES" sz="2000" b="1" noProof="0" dirty="0" smtClean="0"/>
            <a:t>-Arduradunak.</a:t>
          </a:r>
        </a:p>
        <a:p>
          <a:pPr algn="l"/>
          <a:r>
            <a:rPr lang="eu-ES" sz="2000" b="1" noProof="0" dirty="0" smtClean="0"/>
            <a:t>-Lekuak eta denborak.</a:t>
          </a:r>
          <a:endParaRPr lang="eu-ES" sz="2000" b="1" noProof="0" dirty="0"/>
        </a:p>
      </dgm:t>
    </dgm:pt>
    <dgm:pt modelId="{DB6AB1F0-73F2-4C72-BA3D-3E0E1C64DA98}" type="parTrans" cxnId="{4D50FBF0-D714-4847-AB7B-633A204CD8A3}">
      <dgm:prSet/>
      <dgm:spPr/>
      <dgm:t>
        <a:bodyPr/>
        <a:lstStyle/>
        <a:p>
          <a:endParaRPr lang="es-ES"/>
        </a:p>
      </dgm:t>
    </dgm:pt>
    <dgm:pt modelId="{F3DFE8EF-1820-444C-86A3-FFA49F67A72A}" type="sibTrans" cxnId="{4D50FBF0-D714-4847-AB7B-633A204CD8A3}">
      <dgm:prSet/>
      <dgm:spPr/>
      <dgm:t>
        <a:bodyPr/>
        <a:lstStyle/>
        <a:p>
          <a:endParaRPr lang="es-ES"/>
        </a:p>
      </dgm:t>
    </dgm:pt>
    <dgm:pt modelId="{9DF64F76-980A-42F7-A17D-51C834F117B6}">
      <dgm:prSet phldrT="[Texto]" custT="1"/>
      <dgm:spPr>
        <a:solidFill>
          <a:srgbClr val="C00000"/>
        </a:solidFill>
      </dgm:spPr>
      <dgm:t>
        <a:bodyPr/>
        <a:lstStyle/>
        <a:p>
          <a:r>
            <a:rPr lang="eu-ES" sz="2400" b="1" noProof="0" dirty="0" smtClean="0"/>
            <a:t>Araudiaren azterketa</a:t>
          </a:r>
          <a:endParaRPr lang="eu-ES" sz="2400" b="1" noProof="0" dirty="0"/>
        </a:p>
      </dgm:t>
    </dgm:pt>
    <dgm:pt modelId="{844255B9-C8AD-4C3E-B3F9-44E750142351}" type="parTrans" cxnId="{73A88AF1-2732-43A9-9EFD-DB11FECA1E32}">
      <dgm:prSet/>
      <dgm:spPr/>
      <dgm:t>
        <a:bodyPr/>
        <a:lstStyle/>
        <a:p>
          <a:endParaRPr lang="es-ES"/>
        </a:p>
      </dgm:t>
    </dgm:pt>
    <dgm:pt modelId="{9AF5C52B-4CA5-4B04-9452-66F835E62995}" type="sibTrans" cxnId="{73A88AF1-2732-43A9-9EFD-DB11FECA1E32}">
      <dgm:prSet/>
      <dgm:spPr/>
      <dgm:t>
        <a:bodyPr/>
        <a:lstStyle/>
        <a:p>
          <a:endParaRPr lang="es-ES"/>
        </a:p>
      </dgm:t>
    </dgm:pt>
    <dgm:pt modelId="{E93211E7-34C3-41B9-B63E-5C869D83ED7A}">
      <dgm:prSet phldrT="[Texto]" custT="1"/>
      <dgm:spPr>
        <a:solidFill>
          <a:srgbClr val="00B050">
            <a:alpha val="90000"/>
          </a:srgbClr>
        </a:solidFill>
      </dgm:spPr>
      <dgm:t>
        <a:bodyPr/>
        <a:lstStyle/>
        <a:p>
          <a:pPr algn="l"/>
          <a:endParaRPr lang="eu-ES" sz="2000" noProof="0" dirty="0" smtClean="0"/>
        </a:p>
        <a:p>
          <a:pPr algn="l"/>
          <a:r>
            <a:rPr lang="eu-ES" sz="2000" b="1" noProof="0" dirty="0" smtClean="0"/>
            <a:t>-Betetze maila.</a:t>
          </a:r>
        </a:p>
        <a:p>
          <a:pPr algn="l"/>
          <a:r>
            <a:rPr lang="eu-ES" sz="2000" b="1" noProof="0" dirty="0" smtClean="0"/>
            <a:t>-Zailtasunak gauzatzerakoan.</a:t>
          </a:r>
        </a:p>
        <a:p>
          <a:pPr algn="l"/>
          <a:endParaRPr lang="eu-ES" sz="2000" noProof="0" dirty="0"/>
        </a:p>
      </dgm:t>
    </dgm:pt>
    <dgm:pt modelId="{1BD598EA-C3D9-4823-8A67-7B8AA3E45E3A}" type="parTrans" cxnId="{944F71A0-C314-4E1D-ACB5-EC7801049E24}">
      <dgm:prSet/>
      <dgm:spPr/>
      <dgm:t>
        <a:bodyPr/>
        <a:lstStyle/>
        <a:p>
          <a:endParaRPr lang="es-ES"/>
        </a:p>
      </dgm:t>
    </dgm:pt>
    <dgm:pt modelId="{BA05D4FC-9675-4948-B856-C514AB79990C}" type="sibTrans" cxnId="{944F71A0-C314-4E1D-ACB5-EC7801049E24}">
      <dgm:prSet/>
      <dgm:spPr/>
      <dgm:t>
        <a:bodyPr/>
        <a:lstStyle/>
        <a:p>
          <a:endParaRPr lang="es-ES"/>
        </a:p>
      </dgm:t>
    </dgm:pt>
    <dgm:pt modelId="{2D121E31-2616-4607-911B-708BA29A6E53}">
      <dgm:prSet phldrT="[Texto]" custT="1"/>
      <dgm:spPr>
        <a:solidFill>
          <a:srgbClr val="00B050">
            <a:alpha val="90000"/>
          </a:srgbClr>
        </a:solidFill>
      </dgm:spPr>
      <dgm:t>
        <a:bodyPr/>
        <a:lstStyle/>
        <a:p>
          <a:pPr algn="l"/>
          <a:r>
            <a:rPr lang="eu-ES" sz="2000" noProof="0" dirty="0" smtClean="0"/>
            <a:t>-</a:t>
          </a:r>
          <a:r>
            <a:rPr lang="eu-ES" sz="2000" b="1" noProof="0" dirty="0" smtClean="0"/>
            <a:t>Gaurkotasuna.</a:t>
          </a:r>
        </a:p>
        <a:p>
          <a:pPr algn="l"/>
          <a:r>
            <a:rPr lang="eu-ES" sz="2000" b="1" noProof="0" dirty="0" smtClean="0"/>
            <a:t>-Egokitasuna.</a:t>
          </a:r>
        </a:p>
        <a:p>
          <a:pPr algn="l"/>
          <a:r>
            <a:rPr lang="eu-ES" sz="2000" b="1" noProof="0" dirty="0" smtClean="0"/>
            <a:t>-Puntu ahulak eta sendoak.</a:t>
          </a:r>
          <a:endParaRPr lang="eu-ES" sz="2000" b="1" noProof="0" dirty="0"/>
        </a:p>
      </dgm:t>
    </dgm:pt>
    <dgm:pt modelId="{92118037-3041-44CE-9BD3-88C5B47F4B35}" type="parTrans" cxnId="{C23BB67F-F3DA-418D-AFE4-BAB7EC31FC5B}">
      <dgm:prSet/>
      <dgm:spPr/>
      <dgm:t>
        <a:bodyPr/>
        <a:lstStyle/>
        <a:p>
          <a:endParaRPr lang="es-ES"/>
        </a:p>
      </dgm:t>
    </dgm:pt>
    <dgm:pt modelId="{AA8B3787-BDCF-45AC-9A27-D88D867E6312}" type="sibTrans" cxnId="{C23BB67F-F3DA-418D-AFE4-BAB7EC31FC5B}">
      <dgm:prSet/>
      <dgm:spPr/>
      <dgm:t>
        <a:bodyPr/>
        <a:lstStyle/>
        <a:p>
          <a:endParaRPr lang="es-ES"/>
        </a:p>
      </dgm:t>
    </dgm:pt>
    <dgm:pt modelId="{FB277E8B-0995-47C4-82BA-7E13429780F2}" type="pres">
      <dgm:prSet presAssocID="{717EBB65-E107-4216-AF2F-D1566FCD194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829C3E8-A1EE-4600-A88D-2E1645B33565}" type="pres">
      <dgm:prSet presAssocID="{E121C3F0-E9CF-4C54-B41E-5EBA9D53373B}" presName="root" presStyleCnt="0"/>
      <dgm:spPr/>
    </dgm:pt>
    <dgm:pt modelId="{C2CE1F52-DAE2-4F3A-9D13-8F39B36B04E8}" type="pres">
      <dgm:prSet presAssocID="{E121C3F0-E9CF-4C54-B41E-5EBA9D53373B}" presName="rootComposite" presStyleCnt="0"/>
      <dgm:spPr/>
    </dgm:pt>
    <dgm:pt modelId="{A0DED669-AE19-4187-83CF-2709D23E9757}" type="pres">
      <dgm:prSet presAssocID="{E121C3F0-E9CF-4C54-B41E-5EBA9D53373B}" presName="rootText" presStyleLbl="node1" presStyleIdx="0" presStyleCnt="2" custScaleX="106437"/>
      <dgm:spPr/>
      <dgm:t>
        <a:bodyPr/>
        <a:lstStyle/>
        <a:p>
          <a:endParaRPr lang="es-ES"/>
        </a:p>
      </dgm:t>
    </dgm:pt>
    <dgm:pt modelId="{3A3BD22F-997E-4600-9613-50FFEA93C42D}" type="pres">
      <dgm:prSet presAssocID="{E121C3F0-E9CF-4C54-B41E-5EBA9D53373B}" presName="rootConnector" presStyleLbl="node1" presStyleIdx="0" presStyleCnt="2"/>
      <dgm:spPr/>
      <dgm:t>
        <a:bodyPr/>
        <a:lstStyle/>
        <a:p>
          <a:endParaRPr lang="es-ES"/>
        </a:p>
      </dgm:t>
    </dgm:pt>
    <dgm:pt modelId="{952CDCC7-809A-4978-90A3-8CCCF482C133}" type="pres">
      <dgm:prSet presAssocID="{E121C3F0-E9CF-4C54-B41E-5EBA9D53373B}" presName="childShape" presStyleCnt="0"/>
      <dgm:spPr/>
    </dgm:pt>
    <dgm:pt modelId="{4DBE237F-B76A-467D-8471-AFE6E63CB38A}" type="pres">
      <dgm:prSet presAssocID="{03D9C6DF-3CB8-439C-81BB-0FED839C33CC}" presName="Name13" presStyleLbl="parChTrans1D2" presStyleIdx="0" presStyleCnt="4"/>
      <dgm:spPr/>
      <dgm:t>
        <a:bodyPr/>
        <a:lstStyle/>
        <a:p>
          <a:endParaRPr lang="es-ES"/>
        </a:p>
      </dgm:t>
    </dgm:pt>
    <dgm:pt modelId="{78E329BA-2222-48EA-93AF-2514BBF3FB39}" type="pres">
      <dgm:prSet presAssocID="{A625031F-A07A-46AD-A2A5-0E7F7F4EFCB1}" presName="childText" presStyleLbl="bgAcc1" presStyleIdx="0" presStyleCnt="4" custScaleX="88278" custScaleY="12372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ED71B0-1318-4321-9459-0447FA78655C}" type="pres">
      <dgm:prSet presAssocID="{DB6AB1F0-73F2-4C72-BA3D-3E0E1C64DA98}" presName="Name13" presStyleLbl="parChTrans1D2" presStyleIdx="1" presStyleCnt="4"/>
      <dgm:spPr/>
      <dgm:t>
        <a:bodyPr/>
        <a:lstStyle/>
        <a:p>
          <a:endParaRPr lang="es-ES"/>
        </a:p>
      </dgm:t>
    </dgm:pt>
    <dgm:pt modelId="{199A1DD1-C1EC-40EF-89B9-163DBC13418F}" type="pres">
      <dgm:prSet presAssocID="{F890F578-FF8D-465B-9055-4DA9AFBB9CF4}" presName="childText" presStyleLbl="bgAcc1" presStyleIdx="1" presStyleCnt="4" custScaleX="107925" custScaleY="1396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703AAC-7939-46A7-8619-B982D2DFD07D}" type="pres">
      <dgm:prSet presAssocID="{9DF64F76-980A-42F7-A17D-51C834F117B6}" presName="root" presStyleCnt="0"/>
      <dgm:spPr/>
    </dgm:pt>
    <dgm:pt modelId="{38143ECE-32D4-411B-80B9-9329BD8323DD}" type="pres">
      <dgm:prSet presAssocID="{9DF64F76-980A-42F7-A17D-51C834F117B6}" presName="rootComposite" presStyleCnt="0"/>
      <dgm:spPr/>
    </dgm:pt>
    <dgm:pt modelId="{CC9CAA04-9CD0-4ED8-B432-B7BD7EFD3469}" type="pres">
      <dgm:prSet presAssocID="{9DF64F76-980A-42F7-A17D-51C834F117B6}" presName="rootText" presStyleLbl="node1" presStyleIdx="1" presStyleCnt="2"/>
      <dgm:spPr/>
      <dgm:t>
        <a:bodyPr/>
        <a:lstStyle/>
        <a:p>
          <a:endParaRPr lang="es-ES"/>
        </a:p>
      </dgm:t>
    </dgm:pt>
    <dgm:pt modelId="{86CE1D0D-DEE9-4F2A-BEB2-5E85BF78C41D}" type="pres">
      <dgm:prSet presAssocID="{9DF64F76-980A-42F7-A17D-51C834F117B6}" presName="rootConnector" presStyleLbl="node1" presStyleIdx="1" presStyleCnt="2"/>
      <dgm:spPr/>
      <dgm:t>
        <a:bodyPr/>
        <a:lstStyle/>
        <a:p>
          <a:endParaRPr lang="es-ES"/>
        </a:p>
      </dgm:t>
    </dgm:pt>
    <dgm:pt modelId="{29C40EEE-E6BE-4AB5-8058-68A3F66709BF}" type="pres">
      <dgm:prSet presAssocID="{9DF64F76-980A-42F7-A17D-51C834F117B6}" presName="childShape" presStyleCnt="0"/>
      <dgm:spPr/>
    </dgm:pt>
    <dgm:pt modelId="{B3C55D1E-7689-4B3B-A0C1-8D9BE036735B}" type="pres">
      <dgm:prSet presAssocID="{1BD598EA-C3D9-4823-8A67-7B8AA3E45E3A}" presName="Name13" presStyleLbl="parChTrans1D2" presStyleIdx="2" presStyleCnt="4"/>
      <dgm:spPr/>
      <dgm:t>
        <a:bodyPr/>
        <a:lstStyle/>
        <a:p>
          <a:endParaRPr lang="es-ES"/>
        </a:p>
      </dgm:t>
    </dgm:pt>
    <dgm:pt modelId="{0F219F5B-1609-4950-AE12-355CA4C19F63}" type="pres">
      <dgm:prSet presAssocID="{E93211E7-34C3-41B9-B63E-5C869D83ED7A}" presName="childText" presStyleLbl="bgAcc1" presStyleIdx="2" presStyleCnt="4" custScaleX="125616" custScaleY="125155" custLinFactNeighborX="7371" custLinFactNeighborY="1213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FBD638-B2F4-46AD-8EEA-676C3173951D}" type="pres">
      <dgm:prSet presAssocID="{92118037-3041-44CE-9BD3-88C5B47F4B35}" presName="Name13" presStyleLbl="parChTrans1D2" presStyleIdx="3" presStyleCnt="4"/>
      <dgm:spPr/>
      <dgm:t>
        <a:bodyPr/>
        <a:lstStyle/>
        <a:p>
          <a:endParaRPr lang="es-ES"/>
        </a:p>
      </dgm:t>
    </dgm:pt>
    <dgm:pt modelId="{94D748B8-E151-42D7-8C8A-B29C860C4156}" type="pres">
      <dgm:prSet presAssocID="{2D121E31-2616-4607-911B-708BA29A6E53}" presName="childText" presStyleLbl="bgAcc1" presStyleIdx="3" presStyleCnt="4" custScaleX="116412" custScaleY="1240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D50FBF0-D714-4847-AB7B-633A204CD8A3}" srcId="{E121C3F0-E9CF-4C54-B41E-5EBA9D53373B}" destId="{F890F578-FF8D-465B-9055-4DA9AFBB9CF4}" srcOrd="1" destOrd="0" parTransId="{DB6AB1F0-73F2-4C72-BA3D-3E0E1C64DA98}" sibTransId="{F3DFE8EF-1820-444C-86A3-FFA49F67A72A}"/>
    <dgm:cxn modelId="{44647C31-0609-4BAA-B052-255A3460FB99}" type="presOf" srcId="{92118037-3041-44CE-9BD3-88C5B47F4B35}" destId="{96FBD638-B2F4-46AD-8EEA-676C3173951D}" srcOrd="0" destOrd="0" presId="urn:microsoft.com/office/officeart/2005/8/layout/hierarchy3"/>
    <dgm:cxn modelId="{1912F18C-719B-4F2C-B72F-991E1EF9489C}" type="presOf" srcId="{03D9C6DF-3CB8-439C-81BB-0FED839C33CC}" destId="{4DBE237F-B76A-467D-8471-AFE6E63CB38A}" srcOrd="0" destOrd="0" presId="urn:microsoft.com/office/officeart/2005/8/layout/hierarchy3"/>
    <dgm:cxn modelId="{8A3959F7-71EE-4A1E-B492-71CBE95BD44E}" type="presOf" srcId="{DB6AB1F0-73F2-4C72-BA3D-3E0E1C64DA98}" destId="{A7ED71B0-1318-4321-9459-0447FA78655C}" srcOrd="0" destOrd="0" presId="urn:microsoft.com/office/officeart/2005/8/layout/hierarchy3"/>
    <dgm:cxn modelId="{823011CD-02A1-4EA5-AAEA-DF7051EAD8B8}" type="presOf" srcId="{E93211E7-34C3-41B9-B63E-5C869D83ED7A}" destId="{0F219F5B-1609-4950-AE12-355CA4C19F63}" srcOrd="0" destOrd="0" presId="urn:microsoft.com/office/officeart/2005/8/layout/hierarchy3"/>
    <dgm:cxn modelId="{AB372344-1551-42B0-B9DF-FC5304FFCAEA}" type="presOf" srcId="{9DF64F76-980A-42F7-A17D-51C834F117B6}" destId="{86CE1D0D-DEE9-4F2A-BEB2-5E85BF78C41D}" srcOrd="1" destOrd="0" presId="urn:microsoft.com/office/officeart/2005/8/layout/hierarchy3"/>
    <dgm:cxn modelId="{944F71A0-C314-4E1D-ACB5-EC7801049E24}" srcId="{9DF64F76-980A-42F7-A17D-51C834F117B6}" destId="{E93211E7-34C3-41B9-B63E-5C869D83ED7A}" srcOrd="0" destOrd="0" parTransId="{1BD598EA-C3D9-4823-8A67-7B8AA3E45E3A}" sibTransId="{BA05D4FC-9675-4948-B856-C514AB79990C}"/>
    <dgm:cxn modelId="{8570C272-B676-412B-934F-5F3AB078C0CF}" type="presOf" srcId="{E121C3F0-E9CF-4C54-B41E-5EBA9D53373B}" destId="{3A3BD22F-997E-4600-9613-50FFEA93C42D}" srcOrd="1" destOrd="0" presId="urn:microsoft.com/office/officeart/2005/8/layout/hierarchy3"/>
    <dgm:cxn modelId="{5FF9F2DA-4683-4AEC-9EC2-FF176687163B}" type="presOf" srcId="{2D121E31-2616-4607-911B-708BA29A6E53}" destId="{94D748B8-E151-42D7-8C8A-B29C860C4156}" srcOrd="0" destOrd="0" presId="urn:microsoft.com/office/officeart/2005/8/layout/hierarchy3"/>
    <dgm:cxn modelId="{F53508E7-CF54-4C6F-8611-23FFEFBEA397}" type="presOf" srcId="{F890F578-FF8D-465B-9055-4DA9AFBB9CF4}" destId="{199A1DD1-C1EC-40EF-89B9-163DBC13418F}" srcOrd="0" destOrd="0" presId="urn:microsoft.com/office/officeart/2005/8/layout/hierarchy3"/>
    <dgm:cxn modelId="{73A88AF1-2732-43A9-9EFD-DB11FECA1E32}" srcId="{717EBB65-E107-4216-AF2F-D1566FCD1941}" destId="{9DF64F76-980A-42F7-A17D-51C834F117B6}" srcOrd="1" destOrd="0" parTransId="{844255B9-C8AD-4C3E-B3F9-44E750142351}" sibTransId="{9AF5C52B-4CA5-4B04-9452-66F835E62995}"/>
    <dgm:cxn modelId="{0B6A8753-902A-43A6-9374-CD474B3BAE71}" type="presOf" srcId="{1BD598EA-C3D9-4823-8A67-7B8AA3E45E3A}" destId="{B3C55D1E-7689-4B3B-A0C1-8D9BE036735B}" srcOrd="0" destOrd="0" presId="urn:microsoft.com/office/officeart/2005/8/layout/hierarchy3"/>
    <dgm:cxn modelId="{11C0FCEE-37C6-45C9-A031-75354F34C083}" type="presOf" srcId="{A625031F-A07A-46AD-A2A5-0E7F7F4EFCB1}" destId="{78E329BA-2222-48EA-93AF-2514BBF3FB39}" srcOrd="0" destOrd="0" presId="urn:microsoft.com/office/officeart/2005/8/layout/hierarchy3"/>
    <dgm:cxn modelId="{E436921E-2B59-4F97-AB9F-0E38419B9EE8}" srcId="{717EBB65-E107-4216-AF2F-D1566FCD1941}" destId="{E121C3F0-E9CF-4C54-B41E-5EBA9D53373B}" srcOrd="0" destOrd="0" parTransId="{9DD6FBC0-6983-434B-AB53-044E7EB646CC}" sibTransId="{CFDBA6F6-5A1A-4776-9546-42EDCDF63E70}"/>
    <dgm:cxn modelId="{C23BB67F-F3DA-418D-AFE4-BAB7EC31FC5B}" srcId="{9DF64F76-980A-42F7-A17D-51C834F117B6}" destId="{2D121E31-2616-4607-911B-708BA29A6E53}" srcOrd="1" destOrd="0" parTransId="{92118037-3041-44CE-9BD3-88C5B47F4B35}" sibTransId="{AA8B3787-BDCF-45AC-9A27-D88D867E6312}"/>
    <dgm:cxn modelId="{A26CC053-1D44-485D-86F8-72D05855F9D3}" type="presOf" srcId="{E121C3F0-E9CF-4C54-B41E-5EBA9D53373B}" destId="{A0DED669-AE19-4187-83CF-2709D23E9757}" srcOrd="0" destOrd="0" presId="urn:microsoft.com/office/officeart/2005/8/layout/hierarchy3"/>
    <dgm:cxn modelId="{DAA1A029-4BA7-4688-9C5E-605CA5922FD6}" type="presOf" srcId="{717EBB65-E107-4216-AF2F-D1566FCD1941}" destId="{FB277E8B-0995-47C4-82BA-7E13429780F2}" srcOrd="0" destOrd="0" presId="urn:microsoft.com/office/officeart/2005/8/layout/hierarchy3"/>
    <dgm:cxn modelId="{28DAB369-8C54-4AEF-9BE6-8DEF428FDE0F}" srcId="{E121C3F0-E9CF-4C54-B41E-5EBA9D53373B}" destId="{A625031F-A07A-46AD-A2A5-0E7F7F4EFCB1}" srcOrd="0" destOrd="0" parTransId="{03D9C6DF-3CB8-439C-81BB-0FED839C33CC}" sibTransId="{9C5B8EDE-585B-4AF1-AE0C-536086571ACE}"/>
    <dgm:cxn modelId="{F7B9B22A-3BF6-40F3-BDAE-B4FFDB918C1D}" type="presOf" srcId="{9DF64F76-980A-42F7-A17D-51C834F117B6}" destId="{CC9CAA04-9CD0-4ED8-B432-B7BD7EFD3469}" srcOrd="0" destOrd="0" presId="urn:microsoft.com/office/officeart/2005/8/layout/hierarchy3"/>
    <dgm:cxn modelId="{9DFA372A-614E-4721-B549-227F3F06E256}" type="presParOf" srcId="{FB277E8B-0995-47C4-82BA-7E13429780F2}" destId="{A829C3E8-A1EE-4600-A88D-2E1645B33565}" srcOrd="0" destOrd="0" presId="urn:microsoft.com/office/officeart/2005/8/layout/hierarchy3"/>
    <dgm:cxn modelId="{08F79925-1046-429F-A1C5-2B5C0E0C2492}" type="presParOf" srcId="{A829C3E8-A1EE-4600-A88D-2E1645B33565}" destId="{C2CE1F52-DAE2-4F3A-9D13-8F39B36B04E8}" srcOrd="0" destOrd="0" presId="urn:microsoft.com/office/officeart/2005/8/layout/hierarchy3"/>
    <dgm:cxn modelId="{35F3845B-2632-4FF2-B54C-E7BBED6D5D05}" type="presParOf" srcId="{C2CE1F52-DAE2-4F3A-9D13-8F39B36B04E8}" destId="{A0DED669-AE19-4187-83CF-2709D23E9757}" srcOrd="0" destOrd="0" presId="urn:microsoft.com/office/officeart/2005/8/layout/hierarchy3"/>
    <dgm:cxn modelId="{222D5922-E662-442E-A39C-3DCCE123D569}" type="presParOf" srcId="{C2CE1F52-DAE2-4F3A-9D13-8F39B36B04E8}" destId="{3A3BD22F-997E-4600-9613-50FFEA93C42D}" srcOrd="1" destOrd="0" presId="urn:microsoft.com/office/officeart/2005/8/layout/hierarchy3"/>
    <dgm:cxn modelId="{E11FCF30-24CE-4F43-90FF-B3FDCA4ED03C}" type="presParOf" srcId="{A829C3E8-A1EE-4600-A88D-2E1645B33565}" destId="{952CDCC7-809A-4978-90A3-8CCCF482C133}" srcOrd="1" destOrd="0" presId="urn:microsoft.com/office/officeart/2005/8/layout/hierarchy3"/>
    <dgm:cxn modelId="{6E71934B-C5D8-4925-BDB4-DBB3C3164363}" type="presParOf" srcId="{952CDCC7-809A-4978-90A3-8CCCF482C133}" destId="{4DBE237F-B76A-467D-8471-AFE6E63CB38A}" srcOrd="0" destOrd="0" presId="urn:microsoft.com/office/officeart/2005/8/layout/hierarchy3"/>
    <dgm:cxn modelId="{45846284-E6A9-4DD3-B6EF-F44A3972B974}" type="presParOf" srcId="{952CDCC7-809A-4978-90A3-8CCCF482C133}" destId="{78E329BA-2222-48EA-93AF-2514BBF3FB39}" srcOrd="1" destOrd="0" presId="urn:microsoft.com/office/officeart/2005/8/layout/hierarchy3"/>
    <dgm:cxn modelId="{D8C6A1AB-F92D-4629-8AA1-E680E6065FEA}" type="presParOf" srcId="{952CDCC7-809A-4978-90A3-8CCCF482C133}" destId="{A7ED71B0-1318-4321-9459-0447FA78655C}" srcOrd="2" destOrd="0" presId="urn:microsoft.com/office/officeart/2005/8/layout/hierarchy3"/>
    <dgm:cxn modelId="{0A3DE807-8B62-44B0-980E-5B981CE4B808}" type="presParOf" srcId="{952CDCC7-809A-4978-90A3-8CCCF482C133}" destId="{199A1DD1-C1EC-40EF-89B9-163DBC13418F}" srcOrd="3" destOrd="0" presId="urn:microsoft.com/office/officeart/2005/8/layout/hierarchy3"/>
    <dgm:cxn modelId="{5F500673-3C92-4B69-A048-BE8F76EA1965}" type="presParOf" srcId="{FB277E8B-0995-47C4-82BA-7E13429780F2}" destId="{9A703AAC-7939-46A7-8619-B982D2DFD07D}" srcOrd="1" destOrd="0" presId="urn:microsoft.com/office/officeart/2005/8/layout/hierarchy3"/>
    <dgm:cxn modelId="{E301A910-8BEA-4A5E-9849-19B7514BFC60}" type="presParOf" srcId="{9A703AAC-7939-46A7-8619-B982D2DFD07D}" destId="{38143ECE-32D4-411B-80B9-9329BD8323DD}" srcOrd="0" destOrd="0" presId="urn:microsoft.com/office/officeart/2005/8/layout/hierarchy3"/>
    <dgm:cxn modelId="{E8DCA884-165B-4C73-8094-074D322C20E9}" type="presParOf" srcId="{38143ECE-32D4-411B-80B9-9329BD8323DD}" destId="{CC9CAA04-9CD0-4ED8-B432-B7BD7EFD3469}" srcOrd="0" destOrd="0" presId="urn:microsoft.com/office/officeart/2005/8/layout/hierarchy3"/>
    <dgm:cxn modelId="{DA7CE33E-2EE1-4BE0-8CF3-E986BA6494FC}" type="presParOf" srcId="{38143ECE-32D4-411B-80B9-9329BD8323DD}" destId="{86CE1D0D-DEE9-4F2A-BEB2-5E85BF78C41D}" srcOrd="1" destOrd="0" presId="urn:microsoft.com/office/officeart/2005/8/layout/hierarchy3"/>
    <dgm:cxn modelId="{169E3D51-9600-42B0-B179-14E3E2D88E68}" type="presParOf" srcId="{9A703AAC-7939-46A7-8619-B982D2DFD07D}" destId="{29C40EEE-E6BE-4AB5-8058-68A3F66709BF}" srcOrd="1" destOrd="0" presId="urn:microsoft.com/office/officeart/2005/8/layout/hierarchy3"/>
    <dgm:cxn modelId="{FF2D1718-4F5D-4BB8-9E6F-7EA5DC1AF597}" type="presParOf" srcId="{29C40EEE-E6BE-4AB5-8058-68A3F66709BF}" destId="{B3C55D1E-7689-4B3B-A0C1-8D9BE036735B}" srcOrd="0" destOrd="0" presId="urn:microsoft.com/office/officeart/2005/8/layout/hierarchy3"/>
    <dgm:cxn modelId="{DE1A0FA2-FA06-460F-8C09-434EE6F0A707}" type="presParOf" srcId="{29C40EEE-E6BE-4AB5-8058-68A3F66709BF}" destId="{0F219F5B-1609-4950-AE12-355CA4C19F63}" srcOrd="1" destOrd="0" presId="urn:microsoft.com/office/officeart/2005/8/layout/hierarchy3"/>
    <dgm:cxn modelId="{12C5FBE6-C255-4B08-A35E-F8FF0D9501E9}" type="presParOf" srcId="{29C40EEE-E6BE-4AB5-8058-68A3F66709BF}" destId="{96FBD638-B2F4-46AD-8EEA-676C3173951D}" srcOrd="2" destOrd="0" presId="urn:microsoft.com/office/officeart/2005/8/layout/hierarchy3"/>
    <dgm:cxn modelId="{1CDF36E7-31CA-4999-90B9-3062F5F2A7D9}" type="presParOf" srcId="{29C40EEE-E6BE-4AB5-8058-68A3F66709BF}" destId="{94D748B8-E151-42D7-8C8A-B29C860C415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23FBDD-220C-44D6-BD8C-469915668D4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14F101B-0C62-433C-A0C7-2C88559D7738}">
      <dgm:prSet phldrT="[Texto]"/>
      <dgm:spPr/>
      <dgm:t>
        <a:bodyPr/>
        <a:lstStyle/>
        <a:p>
          <a:r>
            <a:rPr lang="eu-ES" b="1" noProof="0" dirty="0" smtClean="0"/>
            <a:t>Programazioa</a:t>
          </a:r>
          <a:endParaRPr lang="eu-ES" b="1" noProof="0" dirty="0"/>
        </a:p>
      </dgm:t>
    </dgm:pt>
    <dgm:pt modelId="{A5C7C236-13E6-4103-B5A4-EB1740C7853D}" type="parTrans" cxnId="{89EBBC05-9D3B-4AE9-A455-979AA3C21183}">
      <dgm:prSet/>
      <dgm:spPr/>
      <dgm:t>
        <a:bodyPr/>
        <a:lstStyle/>
        <a:p>
          <a:endParaRPr lang="es-ES"/>
        </a:p>
      </dgm:t>
    </dgm:pt>
    <dgm:pt modelId="{9C91C707-BFEF-47EC-ADEB-4EBD90C40749}" type="sibTrans" cxnId="{89EBBC05-9D3B-4AE9-A455-979AA3C21183}">
      <dgm:prSet/>
      <dgm:spPr/>
      <dgm:t>
        <a:bodyPr/>
        <a:lstStyle/>
        <a:p>
          <a:endParaRPr lang="es-ES"/>
        </a:p>
      </dgm:t>
    </dgm:pt>
    <dgm:pt modelId="{4E6F836A-6029-483E-82A8-92466317CCA6}">
      <dgm:prSet phldrT="[Texto]" custT="1"/>
      <dgm:spPr/>
      <dgm:t>
        <a:bodyPr/>
        <a:lstStyle/>
        <a:p>
          <a:r>
            <a:rPr lang="eu-ES" sz="2800" b="0" noProof="0" dirty="0" smtClean="0"/>
            <a:t>Aniztasunaren trataera.</a:t>
          </a:r>
        </a:p>
        <a:p>
          <a:endParaRPr lang="eu-ES" sz="1600" b="0" noProof="0" dirty="0" smtClean="0"/>
        </a:p>
        <a:p>
          <a:endParaRPr lang="eu-ES" sz="1600" b="0" noProof="0" dirty="0"/>
        </a:p>
      </dgm:t>
    </dgm:pt>
    <dgm:pt modelId="{6B8D482D-4EE1-48D8-8331-FA312857F875}" type="parTrans" cxnId="{C523B85D-A610-41B2-B25F-800DD3577A88}">
      <dgm:prSet/>
      <dgm:spPr/>
      <dgm:t>
        <a:bodyPr/>
        <a:lstStyle/>
        <a:p>
          <a:endParaRPr lang="es-ES"/>
        </a:p>
      </dgm:t>
    </dgm:pt>
    <dgm:pt modelId="{D6FE72FC-A313-440D-8A66-3C023C4709C9}" type="sibTrans" cxnId="{C523B85D-A610-41B2-B25F-800DD3577A88}">
      <dgm:prSet/>
      <dgm:spPr/>
      <dgm:t>
        <a:bodyPr/>
        <a:lstStyle/>
        <a:p>
          <a:endParaRPr lang="es-ES"/>
        </a:p>
      </dgm:t>
    </dgm:pt>
    <dgm:pt modelId="{4F072974-82D5-47B1-8470-3E37C49D7E15}">
      <dgm:prSet phldrT="[Texto]" custT="1"/>
      <dgm:spPr/>
      <dgm:t>
        <a:bodyPr/>
        <a:lstStyle/>
        <a:p>
          <a:r>
            <a:rPr lang="eu-ES" sz="2800" noProof="0" dirty="0" smtClean="0"/>
            <a:t>Auto-estimuaren lanketa.</a:t>
          </a:r>
        </a:p>
        <a:p>
          <a:r>
            <a:rPr lang="eu-ES" sz="1800" b="1" noProof="0" dirty="0" smtClean="0">
              <a:solidFill>
                <a:srgbClr val="FF0000"/>
              </a:solidFill>
              <a:hlinkClick xmlns:r="http://schemas.openxmlformats.org/officeDocument/2006/relationships" r:id="rId1" action="ppaction://hlinkfile"/>
            </a:rPr>
            <a:t>F:\Autoestimu baxuaren zergatiak eta ondorioak.doc</a:t>
          </a:r>
          <a:endParaRPr lang="eu-ES" sz="1800" b="1" noProof="0" dirty="0" smtClean="0">
            <a:solidFill>
              <a:srgbClr val="FF0000"/>
            </a:solidFill>
          </a:endParaRPr>
        </a:p>
        <a:p>
          <a:r>
            <a:rPr lang="eu-ES" sz="1800" b="1" noProof="0" dirty="0" smtClean="0">
              <a:solidFill>
                <a:srgbClr val="FF0000"/>
              </a:solidFill>
              <a:hlinkClick xmlns:r="http://schemas.openxmlformats.org/officeDocument/2006/relationships" r:id="rId2" action="ppaction://hlinkfile"/>
            </a:rPr>
            <a:t>G:\Autoestima\Autoestimua\AUTOESTIMUAREN GARRANTZIA.doc</a:t>
          </a:r>
          <a:endParaRPr lang="eu-ES" sz="1800" b="1" noProof="0" dirty="0" smtClean="0">
            <a:solidFill>
              <a:srgbClr val="FF0000"/>
            </a:solidFill>
          </a:endParaRPr>
        </a:p>
        <a:p>
          <a:r>
            <a:rPr lang="eu-ES" sz="1800" b="1" noProof="0" dirty="0" smtClean="0">
              <a:solidFill>
                <a:srgbClr val="FF0000"/>
              </a:solidFill>
              <a:hlinkClick xmlns:r="http://schemas.openxmlformats.org/officeDocument/2006/relationships" r:id="rId3" action="ppaction://hlinkfile"/>
            </a:rPr>
            <a:t>ESTRATEGIAS PARA MEJORAR LA.docx</a:t>
          </a:r>
          <a:endParaRPr lang="eu-ES" sz="1800" b="1" noProof="0" dirty="0" smtClean="0">
            <a:solidFill>
              <a:srgbClr val="FF0000"/>
            </a:solidFill>
          </a:endParaRPr>
        </a:p>
        <a:p>
          <a:endParaRPr lang="eu-ES" sz="1800" noProof="0" dirty="0"/>
        </a:p>
      </dgm:t>
    </dgm:pt>
    <dgm:pt modelId="{95DB372D-211F-494A-986D-8A11BDF3FF7B}" type="parTrans" cxnId="{022E3D92-8E63-408E-ACB1-A68FA4791DE8}">
      <dgm:prSet/>
      <dgm:spPr/>
      <dgm:t>
        <a:bodyPr/>
        <a:lstStyle/>
        <a:p>
          <a:endParaRPr lang="es-ES"/>
        </a:p>
      </dgm:t>
    </dgm:pt>
    <dgm:pt modelId="{C9B8E577-69BF-4C10-B061-6C9367B93274}" type="sibTrans" cxnId="{022E3D92-8E63-408E-ACB1-A68FA4791DE8}">
      <dgm:prSet/>
      <dgm:spPr/>
      <dgm:t>
        <a:bodyPr/>
        <a:lstStyle/>
        <a:p>
          <a:endParaRPr lang="es-ES"/>
        </a:p>
      </dgm:t>
    </dgm:pt>
    <dgm:pt modelId="{5D0D9DC1-CFE1-49B5-A909-14C5F077D50B}">
      <dgm:prSet phldrT="[Texto]" custT="1"/>
      <dgm:spPr/>
      <dgm:t>
        <a:bodyPr/>
        <a:lstStyle/>
        <a:p>
          <a:r>
            <a:rPr lang="eu-ES" sz="2800" noProof="0" dirty="0" smtClean="0"/>
            <a:t>Motibazioa </a:t>
          </a:r>
        </a:p>
        <a:p>
          <a:r>
            <a:rPr lang="eu-ES" sz="1600" b="0" noProof="0" dirty="0" smtClean="0">
              <a:hlinkClick xmlns:r="http://schemas.openxmlformats.org/officeDocument/2006/relationships" r:id="rId4" action="ppaction://hlinkfile"/>
            </a:rPr>
            <a:t>F</a:t>
          </a:r>
          <a:r>
            <a:rPr lang="eu-ES" sz="1600" b="1" noProof="0" dirty="0" smtClean="0">
              <a:hlinkClick xmlns:r="http://schemas.openxmlformats.org/officeDocument/2006/relationships" r:id="rId4" action="ppaction://hlinkfile"/>
            </a:rPr>
            <a:t>:\Motibazioa\ESTRATEGIAK IKASLEEN MOTIBAZIOA HANDITZEKO - copia 3 - copia.docx</a:t>
          </a:r>
          <a:endParaRPr lang="eu-ES" sz="1600" b="1" noProof="0" dirty="0" smtClean="0"/>
        </a:p>
        <a:p>
          <a:r>
            <a:rPr lang="eu-ES" sz="1600" b="1" noProof="0" dirty="0" smtClean="0">
              <a:hlinkClick xmlns:r="http://schemas.openxmlformats.org/officeDocument/2006/relationships" r:id="rId5" action="ppaction://hlinkfile"/>
            </a:rPr>
            <a:t>F:\Motibazioa\ESTRATEGIAK IKASLEEN MOTIBAZIOA HANDITZEKO - copia </a:t>
          </a:r>
          <a:r>
            <a:rPr lang="eu-ES" sz="1600" b="1" noProof="0" dirty="0" smtClean="0">
              <a:solidFill>
                <a:srgbClr val="00B0F0"/>
              </a:solidFill>
              <a:hlinkClick xmlns:r="http://schemas.openxmlformats.org/officeDocument/2006/relationships" r:id="rId5" action="ppaction://hlinkfile"/>
            </a:rPr>
            <a:t>3.docx</a:t>
          </a:r>
          <a:r>
            <a:rPr lang="eu-ES" sz="1600" b="1" noProof="0" dirty="0" smtClean="0">
              <a:solidFill>
                <a:srgbClr val="00B0F0"/>
              </a:solidFill>
            </a:rPr>
            <a:t>azioaren lanketa</a:t>
          </a:r>
          <a:r>
            <a:rPr lang="eu-ES" sz="1600" b="1" noProof="0" dirty="0" smtClean="0"/>
            <a:t>.</a:t>
          </a:r>
        </a:p>
        <a:p>
          <a:r>
            <a:rPr lang="eu-ES" sz="1600" b="1" noProof="0" dirty="0" smtClean="0">
              <a:hlinkClick xmlns:r="http://schemas.openxmlformats.org/officeDocument/2006/relationships" r:id="rId6" action="ppaction://hlinkfile"/>
            </a:rPr>
            <a:t>Nola HOBETU IKASLEEN MOTIBAZIOA 3 - copia.docx</a:t>
          </a:r>
          <a:endParaRPr lang="eu-ES" sz="1600" b="1" noProof="0" dirty="0" smtClean="0"/>
        </a:p>
        <a:p>
          <a:endParaRPr lang="eu-ES" sz="1600" noProof="0" dirty="0"/>
        </a:p>
      </dgm:t>
    </dgm:pt>
    <dgm:pt modelId="{E96B468F-BAB8-4992-AB70-939E0662C6CF}" type="parTrans" cxnId="{32AF29E6-E831-421E-A86C-C14D9CB70ED0}">
      <dgm:prSet/>
      <dgm:spPr/>
      <dgm:t>
        <a:bodyPr/>
        <a:lstStyle/>
        <a:p>
          <a:endParaRPr lang="es-ES"/>
        </a:p>
      </dgm:t>
    </dgm:pt>
    <dgm:pt modelId="{B6886C11-1119-4919-A506-F8A7934048F6}" type="sibTrans" cxnId="{32AF29E6-E831-421E-A86C-C14D9CB70ED0}">
      <dgm:prSet/>
      <dgm:spPr/>
      <dgm:t>
        <a:bodyPr/>
        <a:lstStyle/>
        <a:p>
          <a:endParaRPr lang="es-ES"/>
        </a:p>
      </dgm:t>
    </dgm:pt>
    <dgm:pt modelId="{25FF24D0-86B4-4CF1-B4BD-5585867B4466}" type="pres">
      <dgm:prSet presAssocID="{D723FBDD-220C-44D6-BD8C-469915668D4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0F9006B0-F968-47D8-9C90-85EE1E449BD0}" type="pres">
      <dgm:prSet presAssocID="{114F101B-0C62-433C-A0C7-2C88559D7738}" presName="thickLine" presStyleLbl="alignNode1" presStyleIdx="0" presStyleCnt="1"/>
      <dgm:spPr/>
    </dgm:pt>
    <dgm:pt modelId="{F4ECD4BB-D8D2-44C8-AAA0-FF2333FBB119}" type="pres">
      <dgm:prSet presAssocID="{114F101B-0C62-433C-A0C7-2C88559D7738}" presName="horz1" presStyleCnt="0"/>
      <dgm:spPr/>
    </dgm:pt>
    <dgm:pt modelId="{0725C3B0-A001-4A7A-BA73-81030C1549E0}" type="pres">
      <dgm:prSet presAssocID="{114F101B-0C62-433C-A0C7-2C88559D7738}" presName="tx1" presStyleLbl="revTx" presStyleIdx="0" presStyleCnt="4" custScaleX="182355"/>
      <dgm:spPr/>
      <dgm:t>
        <a:bodyPr/>
        <a:lstStyle/>
        <a:p>
          <a:endParaRPr lang="es-ES"/>
        </a:p>
      </dgm:t>
    </dgm:pt>
    <dgm:pt modelId="{E081E23F-8C7C-4886-95A4-9BC9A0D80E7E}" type="pres">
      <dgm:prSet presAssocID="{114F101B-0C62-433C-A0C7-2C88559D7738}" presName="vert1" presStyleCnt="0"/>
      <dgm:spPr/>
    </dgm:pt>
    <dgm:pt modelId="{BB29CE69-0CCD-4996-8735-674FB8209C50}" type="pres">
      <dgm:prSet presAssocID="{4E6F836A-6029-483E-82A8-92466317CCA6}" presName="vertSpace2a" presStyleCnt="0"/>
      <dgm:spPr/>
    </dgm:pt>
    <dgm:pt modelId="{7A7C2C14-E381-4FE9-9087-2F89DED771E6}" type="pres">
      <dgm:prSet presAssocID="{4E6F836A-6029-483E-82A8-92466317CCA6}" presName="horz2" presStyleCnt="0"/>
      <dgm:spPr/>
    </dgm:pt>
    <dgm:pt modelId="{87885759-5A0F-4DFF-8E53-74D018C5CA8E}" type="pres">
      <dgm:prSet presAssocID="{4E6F836A-6029-483E-82A8-92466317CCA6}" presName="horzSpace2" presStyleCnt="0"/>
      <dgm:spPr/>
    </dgm:pt>
    <dgm:pt modelId="{BAB40162-D0AA-4DD9-84A2-244343C9A18A}" type="pres">
      <dgm:prSet presAssocID="{4E6F836A-6029-483E-82A8-92466317CCA6}" presName="tx2" presStyleLbl="revTx" presStyleIdx="1" presStyleCnt="4" custScaleY="73693"/>
      <dgm:spPr/>
      <dgm:t>
        <a:bodyPr/>
        <a:lstStyle/>
        <a:p>
          <a:endParaRPr lang="es-ES"/>
        </a:p>
      </dgm:t>
    </dgm:pt>
    <dgm:pt modelId="{D63A2516-9E26-48C8-8292-212C420EA05F}" type="pres">
      <dgm:prSet presAssocID="{4E6F836A-6029-483E-82A8-92466317CCA6}" presName="vert2" presStyleCnt="0"/>
      <dgm:spPr/>
    </dgm:pt>
    <dgm:pt modelId="{EEC360BA-3481-4BFD-9BA1-65447E0F014F}" type="pres">
      <dgm:prSet presAssocID="{4E6F836A-6029-483E-82A8-92466317CCA6}" presName="thinLine2b" presStyleLbl="callout" presStyleIdx="0" presStyleCnt="3"/>
      <dgm:spPr/>
    </dgm:pt>
    <dgm:pt modelId="{A09FA48A-68EB-4F21-A82A-49676714E27E}" type="pres">
      <dgm:prSet presAssocID="{4E6F836A-6029-483E-82A8-92466317CCA6}" presName="vertSpace2b" presStyleCnt="0"/>
      <dgm:spPr/>
    </dgm:pt>
    <dgm:pt modelId="{E1FA7203-330E-41CF-8835-F49085A2A385}" type="pres">
      <dgm:prSet presAssocID="{4F072974-82D5-47B1-8470-3E37C49D7E15}" presName="horz2" presStyleCnt="0"/>
      <dgm:spPr/>
    </dgm:pt>
    <dgm:pt modelId="{0DF3AC31-483B-4D7D-AE17-C78AB7F48619}" type="pres">
      <dgm:prSet presAssocID="{4F072974-82D5-47B1-8470-3E37C49D7E15}" presName="horzSpace2" presStyleCnt="0"/>
      <dgm:spPr/>
    </dgm:pt>
    <dgm:pt modelId="{3E6A3453-D6B8-4775-ADDA-A3A6D87C5236}" type="pres">
      <dgm:prSet presAssocID="{4F072974-82D5-47B1-8470-3E37C49D7E15}" presName="tx2" presStyleLbl="revTx" presStyleIdx="2" presStyleCnt="4" custScaleY="151863"/>
      <dgm:spPr/>
      <dgm:t>
        <a:bodyPr/>
        <a:lstStyle/>
        <a:p>
          <a:endParaRPr lang="es-ES"/>
        </a:p>
      </dgm:t>
    </dgm:pt>
    <dgm:pt modelId="{D37EACED-DBB3-44CA-A5C9-D780E53AF59C}" type="pres">
      <dgm:prSet presAssocID="{4F072974-82D5-47B1-8470-3E37C49D7E15}" presName="vert2" presStyleCnt="0"/>
      <dgm:spPr/>
    </dgm:pt>
    <dgm:pt modelId="{6BD5EFB3-ADF0-4F77-8B8E-BB5DE1AFDD14}" type="pres">
      <dgm:prSet presAssocID="{4F072974-82D5-47B1-8470-3E37C49D7E15}" presName="thinLine2b" presStyleLbl="callout" presStyleIdx="1" presStyleCnt="3" custLinFactY="-300000" custLinFactNeighborX="31" custLinFactNeighborY="-347716"/>
      <dgm:spPr/>
    </dgm:pt>
    <dgm:pt modelId="{B8E30C5B-8B3B-4C18-B55D-6E1548D13BF2}" type="pres">
      <dgm:prSet presAssocID="{4F072974-82D5-47B1-8470-3E37C49D7E15}" presName="vertSpace2b" presStyleCnt="0"/>
      <dgm:spPr/>
    </dgm:pt>
    <dgm:pt modelId="{81D1FEF4-3CC0-491F-B1EF-2015B8E1D07C}" type="pres">
      <dgm:prSet presAssocID="{5D0D9DC1-CFE1-49B5-A909-14C5F077D50B}" presName="horz2" presStyleCnt="0"/>
      <dgm:spPr/>
    </dgm:pt>
    <dgm:pt modelId="{5705BBB4-EDB1-4C51-8A70-F0DB01182ECC}" type="pres">
      <dgm:prSet presAssocID="{5D0D9DC1-CFE1-49B5-A909-14C5F077D50B}" presName="horzSpace2" presStyleCnt="0"/>
      <dgm:spPr/>
    </dgm:pt>
    <dgm:pt modelId="{E88916DE-FFE6-4AA4-A13E-9D7C4AAF5ADD}" type="pres">
      <dgm:prSet presAssocID="{5D0D9DC1-CFE1-49B5-A909-14C5F077D50B}" presName="tx2" presStyleLbl="revTx" presStyleIdx="3" presStyleCnt="4" custScaleY="155956"/>
      <dgm:spPr/>
      <dgm:t>
        <a:bodyPr/>
        <a:lstStyle/>
        <a:p>
          <a:endParaRPr lang="es-ES"/>
        </a:p>
      </dgm:t>
    </dgm:pt>
    <dgm:pt modelId="{24465011-B807-46CF-9A31-DC0B818A8519}" type="pres">
      <dgm:prSet presAssocID="{5D0D9DC1-CFE1-49B5-A909-14C5F077D50B}" presName="vert2" presStyleCnt="0"/>
      <dgm:spPr/>
    </dgm:pt>
    <dgm:pt modelId="{3B84BACD-B60C-43EA-8679-0669888F4722}" type="pres">
      <dgm:prSet presAssocID="{5D0D9DC1-CFE1-49B5-A909-14C5F077D50B}" presName="thinLine2b" presStyleLbl="callout" presStyleIdx="2" presStyleCnt="3"/>
      <dgm:spPr/>
    </dgm:pt>
    <dgm:pt modelId="{C6BE1166-C3DD-4DB9-8E64-59BB02725350}" type="pres">
      <dgm:prSet presAssocID="{5D0D9DC1-CFE1-49B5-A909-14C5F077D50B}" presName="vertSpace2b" presStyleCnt="0"/>
      <dgm:spPr/>
    </dgm:pt>
  </dgm:ptLst>
  <dgm:cxnLst>
    <dgm:cxn modelId="{B951868B-B48A-416C-8D6E-09974993AA5E}" type="presOf" srcId="{114F101B-0C62-433C-A0C7-2C88559D7738}" destId="{0725C3B0-A001-4A7A-BA73-81030C1549E0}" srcOrd="0" destOrd="0" presId="urn:microsoft.com/office/officeart/2008/layout/LinedList"/>
    <dgm:cxn modelId="{32AF29E6-E831-421E-A86C-C14D9CB70ED0}" srcId="{114F101B-0C62-433C-A0C7-2C88559D7738}" destId="{5D0D9DC1-CFE1-49B5-A909-14C5F077D50B}" srcOrd="2" destOrd="0" parTransId="{E96B468F-BAB8-4992-AB70-939E0662C6CF}" sibTransId="{B6886C11-1119-4919-A506-F8A7934048F6}"/>
    <dgm:cxn modelId="{022E3D92-8E63-408E-ACB1-A68FA4791DE8}" srcId="{114F101B-0C62-433C-A0C7-2C88559D7738}" destId="{4F072974-82D5-47B1-8470-3E37C49D7E15}" srcOrd="1" destOrd="0" parTransId="{95DB372D-211F-494A-986D-8A11BDF3FF7B}" sibTransId="{C9B8E577-69BF-4C10-B061-6C9367B93274}"/>
    <dgm:cxn modelId="{C523B85D-A610-41B2-B25F-800DD3577A88}" srcId="{114F101B-0C62-433C-A0C7-2C88559D7738}" destId="{4E6F836A-6029-483E-82A8-92466317CCA6}" srcOrd="0" destOrd="0" parTransId="{6B8D482D-4EE1-48D8-8331-FA312857F875}" sibTransId="{D6FE72FC-A313-440D-8A66-3C023C4709C9}"/>
    <dgm:cxn modelId="{8D6A2EC2-E36A-4ADF-8DE1-301ADF169591}" type="presOf" srcId="{5D0D9DC1-CFE1-49B5-A909-14C5F077D50B}" destId="{E88916DE-FFE6-4AA4-A13E-9D7C4AAF5ADD}" srcOrd="0" destOrd="0" presId="urn:microsoft.com/office/officeart/2008/layout/LinedList"/>
    <dgm:cxn modelId="{F8569941-7D27-4780-9D99-32FB6E1ED5DA}" type="presOf" srcId="{D723FBDD-220C-44D6-BD8C-469915668D49}" destId="{25FF24D0-86B4-4CF1-B4BD-5585867B4466}" srcOrd="0" destOrd="0" presId="urn:microsoft.com/office/officeart/2008/layout/LinedList"/>
    <dgm:cxn modelId="{80C69AD3-B7D4-42BB-BE54-451BF5C3F173}" type="presOf" srcId="{4E6F836A-6029-483E-82A8-92466317CCA6}" destId="{BAB40162-D0AA-4DD9-84A2-244343C9A18A}" srcOrd="0" destOrd="0" presId="urn:microsoft.com/office/officeart/2008/layout/LinedList"/>
    <dgm:cxn modelId="{1B3ECB6B-D884-4329-9F9E-8F45AF0D97E5}" type="presOf" srcId="{4F072974-82D5-47B1-8470-3E37C49D7E15}" destId="{3E6A3453-D6B8-4775-ADDA-A3A6D87C5236}" srcOrd="0" destOrd="0" presId="urn:microsoft.com/office/officeart/2008/layout/LinedList"/>
    <dgm:cxn modelId="{89EBBC05-9D3B-4AE9-A455-979AA3C21183}" srcId="{D723FBDD-220C-44D6-BD8C-469915668D49}" destId="{114F101B-0C62-433C-A0C7-2C88559D7738}" srcOrd="0" destOrd="0" parTransId="{A5C7C236-13E6-4103-B5A4-EB1740C7853D}" sibTransId="{9C91C707-BFEF-47EC-ADEB-4EBD90C40749}"/>
    <dgm:cxn modelId="{CAAD741B-53AC-4DD5-9C68-582D91AF6A45}" type="presParOf" srcId="{25FF24D0-86B4-4CF1-B4BD-5585867B4466}" destId="{0F9006B0-F968-47D8-9C90-85EE1E449BD0}" srcOrd="0" destOrd="0" presId="urn:microsoft.com/office/officeart/2008/layout/LinedList"/>
    <dgm:cxn modelId="{BD398ECC-0DF4-4F1C-BF2B-2100ECC7F868}" type="presParOf" srcId="{25FF24D0-86B4-4CF1-B4BD-5585867B4466}" destId="{F4ECD4BB-D8D2-44C8-AAA0-FF2333FBB119}" srcOrd="1" destOrd="0" presId="urn:microsoft.com/office/officeart/2008/layout/LinedList"/>
    <dgm:cxn modelId="{2DAE78A5-195F-4314-8FAC-24AED16BF519}" type="presParOf" srcId="{F4ECD4BB-D8D2-44C8-AAA0-FF2333FBB119}" destId="{0725C3B0-A001-4A7A-BA73-81030C1549E0}" srcOrd="0" destOrd="0" presId="urn:microsoft.com/office/officeart/2008/layout/LinedList"/>
    <dgm:cxn modelId="{A71F98D9-1D98-4490-B0B5-AA23C190C095}" type="presParOf" srcId="{F4ECD4BB-D8D2-44C8-AAA0-FF2333FBB119}" destId="{E081E23F-8C7C-4886-95A4-9BC9A0D80E7E}" srcOrd="1" destOrd="0" presId="urn:microsoft.com/office/officeart/2008/layout/LinedList"/>
    <dgm:cxn modelId="{4BC4986B-8335-4B88-9154-826D5F20248A}" type="presParOf" srcId="{E081E23F-8C7C-4886-95A4-9BC9A0D80E7E}" destId="{BB29CE69-0CCD-4996-8735-674FB8209C50}" srcOrd="0" destOrd="0" presId="urn:microsoft.com/office/officeart/2008/layout/LinedList"/>
    <dgm:cxn modelId="{1FEA66F0-DF52-4C01-A6C4-A0251FEB4F94}" type="presParOf" srcId="{E081E23F-8C7C-4886-95A4-9BC9A0D80E7E}" destId="{7A7C2C14-E381-4FE9-9087-2F89DED771E6}" srcOrd="1" destOrd="0" presId="urn:microsoft.com/office/officeart/2008/layout/LinedList"/>
    <dgm:cxn modelId="{9D7DDD04-5FA8-4962-B764-3E35C9464C8D}" type="presParOf" srcId="{7A7C2C14-E381-4FE9-9087-2F89DED771E6}" destId="{87885759-5A0F-4DFF-8E53-74D018C5CA8E}" srcOrd="0" destOrd="0" presId="urn:microsoft.com/office/officeart/2008/layout/LinedList"/>
    <dgm:cxn modelId="{8C840A12-8E01-45D5-9207-3ED6C020AF06}" type="presParOf" srcId="{7A7C2C14-E381-4FE9-9087-2F89DED771E6}" destId="{BAB40162-D0AA-4DD9-84A2-244343C9A18A}" srcOrd="1" destOrd="0" presId="urn:microsoft.com/office/officeart/2008/layout/LinedList"/>
    <dgm:cxn modelId="{637BCC12-9047-47C0-AC5B-661D8DA7606C}" type="presParOf" srcId="{7A7C2C14-E381-4FE9-9087-2F89DED771E6}" destId="{D63A2516-9E26-48C8-8292-212C420EA05F}" srcOrd="2" destOrd="0" presId="urn:microsoft.com/office/officeart/2008/layout/LinedList"/>
    <dgm:cxn modelId="{DD807E6A-FC04-4A35-9D04-AFD82DFFAC04}" type="presParOf" srcId="{E081E23F-8C7C-4886-95A4-9BC9A0D80E7E}" destId="{EEC360BA-3481-4BFD-9BA1-65447E0F014F}" srcOrd="2" destOrd="0" presId="urn:microsoft.com/office/officeart/2008/layout/LinedList"/>
    <dgm:cxn modelId="{E0989C07-A440-42A8-81FA-E7606451B8B7}" type="presParOf" srcId="{E081E23F-8C7C-4886-95A4-9BC9A0D80E7E}" destId="{A09FA48A-68EB-4F21-A82A-49676714E27E}" srcOrd="3" destOrd="0" presId="urn:microsoft.com/office/officeart/2008/layout/LinedList"/>
    <dgm:cxn modelId="{DE3F86B3-B60F-49EF-AD4C-3459A29A79FE}" type="presParOf" srcId="{E081E23F-8C7C-4886-95A4-9BC9A0D80E7E}" destId="{E1FA7203-330E-41CF-8835-F49085A2A385}" srcOrd="4" destOrd="0" presId="urn:microsoft.com/office/officeart/2008/layout/LinedList"/>
    <dgm:cxn modelId="{D357C39A-0F91-4109-88D4-35612FCBE2B6}" type="presParOf" srcId="{E1FA7203-330E-41CF-8835-F49085A2A385}" destId="{0DF3AC31-483B-4D7D-AE17-C78AB7F48619}" srcOrd="0" destOrd="0" presId="urn:microsoft.com/office/officeart/2008/layout/LinedList"/>
    <dgm:cxn modelId="{320DAC39-3DEF-43F5-B1EF-73EF942BA2E4}" type="presParOf" srcId="{E1FA7203-330E-41CF-8835-F49085A2A385}" destId="{3E6A3453-D6B8-4775-ADDA-A3A6D87C5236}" srcOrd="1" destOrd="0" presId="urn:microsoft.com/office/officeart/2008/layout/LinedList"/>
    <dgm:cxn modelId="{CBB90107-E623-4A60-B9B0-DE599456BAD2}" type="presParOf" srcId="{E1FA7203-330E-41CF-8835-F49085A2A385}" destId="{D37EACED-DBB3-44CA-A5C9-D780E53AF59C}" srcOrd="2" destOrd="0" presId="urn:microsoft.com/office/officeart/2008/layout/LinedList"/>
    <dgm:cxn modelId="{E4B4FD14-33EC-47AD-80CD-0AA414F0FADF}" type="presParOf" srcId="{E081E23F-8C7C-4886-95A4-9BC9A0D80E7E}" destId="{6BD5EFB3-ADF0-4F77-8B8E-BB5DE1AFDD14}" srcOrd="5" destOrd="0" presId="urn:microsoft.com/office/officeart/2008/layout/LinedList"/>
    <dgm:cxn modelId="{2C49C2FC-0F0A-46AE-9E46-DCE62A847F81}" type="presParOf" srcId="{E081E23F-8C7C-4886-95A4-9BC9A0D80E7E}" destId="{B8E30C5B-8B3B-4C18-B55D-6E1548D13BF2}" srcOrd="6" destOrd="0" presId="urn:microsoft.com/office/officeart/2008/layout/LinedList"/>
    <dgm:cxn modelId="{66E97081-A857-4B1C-A838-82D656E808CD}" type="presParOf" srcId="{E081E23F-8C7C-4886-95A4-9BC9A0D80E7E}" destId="{81D1FEF4-3CC0-491F-B1EF-2015B8E1D07C}" srcOrd="7" destOrd="0" presId="urn:microsoft.com/office/officeart/2008/layout/LinedList"/>
    <dgm:cxn modelId="{CB391450-4FEA-42F2-BE38-5F23F8531A33}" type="presParOf" srcId="{81D1FEF4-3CC0-491F-B1EF-2015B8E1D07C}" destId="{5705BBB4-EDB1-4C51-8A70-F0DB01182ECC}" srcOrd="0" destOrd="0" presId="urn:microsoft.com/office/officeart/2008/layout/LinedList"/>
    <dgm:cxn modelId="{621AA6C7-E8EF-4D18-99D5-081992FAD73E}" type="presParOf" srcId="{81D1FEF4-3CC0-491F-B1EF-2015B8E1D07C}" destId="{E88916DE-FFE6-4AA4-A13E-9D7C4AAF5ADD}" srcOrd="1" destOrd="0" presId="urn:microsoft.com/office/officeart/2008/layout/LinedList"/>
    <dgm:cxn modelId="{81823D58-8442-41FF-8D17-D989391E7C69}" type="presParOf" srcId="{81D1FEF4-3CC0-491F-B1EF-2015B8E1D07C}" destId="{24465011-B807-46CF-9A31-DC0B818A8519}" srcOrd="2" destOrd="0" presId="urn:microsoft.com/office/officeart/2008/layout/LinedList"/>
    <dgm:cxn modelId="{36445CB1-93E7-40C1-82B2-069A436C8B89}" type="presParOf" srcId="{E081E23F-8C7C-4886-95A4-9BC9A0D80E7E}" destId="{3B84BACD-B60C-43EA-8679-0669888F4722}" srcOrd="8" destOrd="0" presId="urn:microsoft.com/office/officeart/2008/layout/LinedList"/>
    <dgm:cxn modelId="{7B827185-31FC-491A-98AC-E2C599399ECE}" type="presParOf" srcId="{E081E23F-8C7C-4886-95A4-9BC9A0D80E7E}" destId="{C6BE1166-C3DD-4DB9-8E64-59BB02725350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BB1F12-620E-48D3-B2D0-C029C0CD91A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B69DFD9-1CDB-4A7B-AF53-218D8A193771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endParaRPr lang="es-ES" sz="2900" dirty="0" smtClean="0"/>
        </a:p>
        <a:p>
          <a:pPr algn="just"/>
          <a:r>
            <a:rPr lang="es-ES" sz="2900" dirty="0" smtClean="0"/>
            <a:t>-</a:t>
          </a:r>
          <a:r>
            <a:rPr lang="es-ES" sz="2000" b="1" dirty="0" smtClean="0"/>
            <a:t>A</a:t>
          </a:r>
          <a:r>
            <a:rPr lang="eu-ES" sz="2000" b="1" noProof="0" dirty="0" smtClean="0"/>
            <a:t>tsegin , abegitsua eta eskuragarria  izaten da.</a:t>
          </a:r>
        </a:p>
        <a:p>
          <a:pPr algn="l"/>
          <a:r>
            <a:rPr lang="eu-ES" sz="2000" b="1" noProof="0" dirty="0" smtClean="0"/>
            <a:t>-Ba daki kudeatzen bere emozioak.</a:t>
          </a:r>
        </a:p>
        <a:p>
          <a:pPr algn="l"/>
          <a:r>
            <a:rPr lang="eu-ES" sz="2000" b="1" noProof="0" dirty="0" smtClean="0"/>
            <a:t>-Koherentzia eta fidagarritasuna erakusten ditu.</a:t>
          </a:r>
        </a:p>
        <a:p>
          <a:pPr algn="l"/>
          <a:endParaRPr lang="eu-ES" sz="2000" noProof="0" dirty="0" smtClean="0"/>
        </a:p>
        <a:p>
          <a:pPr algn="l"/>
          <a:endParaRPr lang="eu-ES" sz="2400" noProof="0" dirty="0"/>
        </a:p>
      </dgm:t>
    </dgm:pt>
    <dgm:pt modelId="{AA4AF13D-7076-4927-B163-DE644C14E777}" type="parTrans" cxnId="{227C16B5-091D-4EED-8DE3-4B850FD01E81}">
      <dgm:prSet/>
      <dgm:spPr/>
      <dgm:t>
        <a:bodyPr/>
        <a:lstStyle/>
        <a:p>
          <a:endParaRPr lang="es-ES"/>
        </a:p>
      </dgm:t>
    </dgm:pt>
    <dgm:pt modelId="{DD671DD7-0A2F-4CCA-BBB6-4474AC862812}" type="sibTrans" cxnId="{227C16B5-091D-4EED-8DE3-4B850FD01E81}">
      <dgm:prSet/>
      <dgm:spPr/>
      <dgm:t>
        <a:bodyPr/>
        <a:lstStyle/>
        <a:p>
          <a:endParaRPr lang="es-ES"/>
        </a:p>
      </dgm:t>
    </dgm:pt>
    <dgm:pt modelId="{506EC26E-370C-48DF-8D18-4585722A7D86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u-ES" sz="2400" noProof="0" dirty="0" smtClean="0"/>
            <a:t>-</a:t>
          </a:r>
          <a:r>
            <a:rPr lang="eu-ES" sz="2000" b="1" noProof="0" dirty="0" smtClean="0"/>
            <a:t>Okerrak eta kritikak onartzen ditu.</a:t>
          </a:r>
        </a:p>
        <a:p>
          <a:r>
            <a:rPr lang="eu-ES" sz="2000" b="1" noProof="0" dirty="0" smtClean="0"/>
            <a:t>-Argitasuna , humore sentidua eta malgutasuna azaltzen ditu.</a:t>
          </a:r>
          <a:endParaRPr lang="eu-ES" sz="2000" b="1" noProof="0" dirty="0"/>
        </a:p>
      </dgm:t>
    </dgm:pt>
    <dgm:pt modelId="{25D62061-1CD0-4036-9D2C-E77DCCE7A747}" type="parTrans" cxnId="{FDC44B2F-2B49-4E48-A316-487B34826428}">
      <dgm:prSet/>
      <dgm:spPr/>
      <dgm:t>
        <a:bodyPr/>
        <a:lstStyle/>
        <a:p>
          <a:endParaRPr lang="es-ES"/>
        </a:p>
      </dgm:t>
    </dgm:pt>
    <dgm:pt modelId="{6EB2825E-3A34-4CF2-B8B3-344E37695BBA}" type="sibTrans" cxnId="{FDC44B2F-2B49-4E48-A316-487B34826428}">
      <dgm:prSet/>
      <dgm:spPr/>
      <dgm:t>
        <a:bodyPr/>
        <a:lstStyle/>
        <a:p>
          <a:endParaRPr lang="es-ES"/>
        </a:p>
      </dgm:t>
    </dgm:pt>
    <dgm:pt modelId="{18D09E0D-54F2-4E16-9066-1E495D5B974C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u-ES" sz="1800" b="1" noProof="0" dirty="0" smtClean="0"/>
            <a:t>-</a:t>
          </a:r>
          <a:r>
            <a:rPr lang="eu-ES" sz="2000" b="1" noProof="0" dirty="0" smtClean="0"/>
            <a:t>Enpatiko, asertibo eta zuzena ohi da.</a:t>
          </a:r>
        </a:p>
        <a:p>
          <a:r>
            <a:rPr lang="eu-ES" sz="2000" b="1" noProof="0" dirty="0" smtClean="0"/>
            <a:t>-Ikas  saioetan gogo-berotasuna agertzen du.</a:t>
          </a:r>
        </a:p>
        <a:p>
          <a:r>
            <a:rPr lang="eu-ES" sz="2000" b="1" noProof="0" dirty="0" smtClean="0"/>
            <a:t>-Ikasle guztiak onartzen ditu.</a:t>
          </a:r>
          <a:endParaRPr lang="eu-ES" sz="2000" b="1" noProof="0" dirty="0"/>
        </a:p>
      </dgm:t>
    </dgm:pt>
    <dgm:pt modelId="{43ABBCEC-E20A-47C4-97F0-5B7FF21367BB}" type="parTrans" cxnId="{C24F7E28-D167-40A0-8132-329F82A610A1}">
      <dgm:prSet/>
      <dgm:spPr/>
      <dgm:t>
        <a:bodyPr/>
        <a:lstStyle/>
        <a:p>
          <a:endParaRPr lang="es-ES"/>
        </a:p>
      </dgm:t>
    </dgm:pt>
    <dgm:pt modelId="{3D97304B-4440-4D55-BB4E-E471587F87E8}" type="sibTrans" cxnId="{C24F7E28-D167-40A0-8132-329F82A610A1}">
      <dgm:prSet/>
      <dgm:spPr/>
      <dgm:t>
        <a:bodyPr/>
        <a:lstStyle/>
        <a:p>
          <a:endParaRPr lang="es-ES"/>
        </a:p>
      </dgm:t>
    </dgm:pt>
    <dgm:pt modelId="{79B0427F-0E23-4BD8-9D39-9A8F39045582}" type="pres">
      <dgm:prSet presAssocID="{30BB1F12-620E-48D3-B2D0-C029C0CD91A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F786548-1BDD-4FDA-A050-B0D95FCA84E0}" type="pres">
      <dgm:prSet presAssocID="{BB69DFD9-1CDB-4A7B-AF53-218D8A193771}" presName="parentLin" presStyleCnt="0"/>
      <dgm:spPr/>
    </dgm:pt>
    <dgm:pt modelId="{DC8BF165-512E-4922-BCD2-1C68A8361511}" type="pres">
      <dgm:prSet presAssocID="{BB69DFD9-1CDB-4A7B-AF53-218D8A19377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831B26BC-5818-45DE-B968-5BD281973FC0}" type="pres">
      <dgm:prSet presAssocID="{BB69DFD9-1CDB-4A7B-AF53-218D8A193771}" presName="parentText" presStyleLbl="node1" presStyleIdx="0" presStyleCnt="3" custScaleX="142997" custScaleY="45252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BF871C-FF2F-4D09-A3EA-14F026301297}" type="pres">
      <dgm:prSet presAssocID="{BB69DFD9-1CDB-4A7B-AF53-218D8A193771}" presName="negativeSpace" presStyleCnt="0"/>
      <dgm:spPr/>
    </dgm:pt>
    <dgm:pt modelId="{DF131686-3AAF-48D6-A9CF-CA4B592AC307}" type="pres">
      <dgm:prSet presAssocID="{BB69DFD9-1CDB-4A7B-AF53-218D8A193771}" presName="childText" presStyleLbl="conFgAcc1" presStyleIdx="0" presStyleCnt="3">
        <dgm:presLayoutVars>
          <dgm:bulletEnabled val="1"/>
        </dgm:presLayoutVars>
      </dgm:prSet>
      <dgm:spPr/>
    </dgm:pt>
    <dgm:pt modelId="{0ACB07AC-C4CC-40BA-97D0-A8C32F81B4B4}" type="pres">
      <dgm:prSet presAssocID="{DD671DD7-0A2F-4CCA-BBB6-4474AC862812}" presName="spaceBetweenRectangles" presStyleCnt="0"/>
      <dgm:spPr/>
    </dgm:pt>
    <dgm:pt modelId="{753DE92C-D14D-42B3-AFA0-78CC4901571C}" type="pres">
      <dgm:prSet presAssocID="{506EC26E-370C-48DF-8D18-4585722A7D86}" presName="parentLin" presStyleCnt="0"/>
      <dgm:spPr/>
    </dgm:pt>
    <dgm:pt modelId="{C7EB8CC3-50FF-474A-B5C3-951B4F4BEFC9}" type="pres">
      <dgm:prSet presAssocID="{506EC26E-370C-48DF-8D18-4585722A7D86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F04E3881-3386-4629-9B6E-CD6A8D32A447}" type="pres">
      <dgm:prSet presAssocID="{506EC26E-370C-48DF-8D18-4585722A7D86}" presName="parentText" presStyleLbl="node1" presStyleIdx="1" presStyleCnt="3" custScaleX="142997" custScaleY="29987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BADF52-E376-42D2-BB08-D26B0CFB3A4C}" type="pres">
      <dgm:prSet presAssocID="{506EC26E-370C-48DF-8D18-4585722A7D86}" presName="negativeSpace" presStyleCnt="0"/>
      <dgm:spPr/>
    </dgm:pt>
    <dgm:pt modelId="{FC7ADA2A-0036-4730-AFC0-3D784D84E08B}" type="pres">
      <dgm:prSet presAssocID="{506EC26E-370C-48DF-8D18-4585722A7D86}" presName="childText" presStyleLbl="conFgAcc1" presStyleIdx="1" presStyleCnt="3">
        <dgm:presLayoutVars>
          <dgm:bulletEnabled val="1"/>
        </dgm:presLayoutVars>
      </dgm:prSet>
      <dgm:spPr/>
    </dgm:pt>
    <dgm:pt modelId="{0B3788C2-3092-4F0E-9210-F0C47914D785}" type="pres">
      <dgm:prSet presAssocID="{6EB2825E-3A34-4CF2-B8B3-344E37695BBA}" presName="spaceBetweenRectangles" presStyleCnt="0"/>
      <dgm:spPr/>
    </dgm:pt>
    <dgm:pt modelId="{95F10674-DFCE-4D50-B944-A25BE9329FAD}" type="pres">
      <dgm:prSet presAssocID="{18D09E0D-54F2-4E16-9066-1E495D5B974C}" presName="parentLin" presStyleCnt="0"/>
      <dgm:spPr/>
    </dgm:pt>
    <dgm:pt modelId="{A603823F-EDA8-456C-864B-961573B2DAD0}" type="pres">
      <dgm:prSet presAssocID="{18D09E0D-54F2-4E16-9066-1E495D5B974C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FC4D6E78-197F-4750-960B-6FF6D8C73072}" type="pres">
      <dgm:prSet presAssocID="{18D09E0D-54F2-4E16-9066-1E495D5B974C}" presName="parentText" presStyleLbl="node1" presStyleIdx="2" presStyleCnt="3" custScaleX="142997" custScaleY="35278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7D4466-7DC5-4409-B03B-C7D3A9E488B4}" type="pres">
      <dgm:prSet presAssocID="{18D09E0D-54F2-4E16-9066-1E495D5B974C}" presName="negativeSpace" presStyleCnt="0"/>
      <dgm:spPr/>
    </dgm:pt>
    <dgm:pt modelId="{6755B541-E709-47F6-B28A-3E2B315A6874}" type="pres">
      <dgm:prSet presAssocID="{18D09E0D-54F2-4E16-9066-1E495D5B974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2A1091D-B07F-4132-B3D5-E726DEC27F1D}" type="presOf" srcId="{BB69DFD9-1CDB-4A7B-AF53-218D8A193771}" destId="{831B26BC-5818-45DE-B968-5BD281973FC0}" srcOrd="1" destOrd="0" presId="urn:microsoft.com/office/officeart/2005/8/layout/list1"/>
    <dgm:cxn modelId="{03A1A7F0-0EEB-4CEE-AE61-B145775392D4}" type="presOf" srcId="{506EC26E-370C-48DF-8D18-4585722A7D86}" destId="{C7EB8CC3-50FF-474A-B5C3-951B4F4BEFC9}" srcOrd="0" destOrd="0" presId="urn:microsoft.com/office/officeart/2005/8/layout/list1"/>
    <dgm:cxn modelId="{C24F7E28-D167-40A0-8132-329F82A610A1}" srcId="{30BB1F12-620E-48D3-B2D0-C029C0CD91AA}" destId="{18D09E0D-54F2-4E16-9066-1E495D5B974C}" srcOrd="2" destOrd="0" parTransId="{43ABBCEC-E20A-47C4-97F0-5B7FF21367BB}" sibTransId="{3D97304B-4440-4D55-BB4E-E471587F87E8}"/>
    <dgm:cxn modelId="{227C16B5-091D-4EED-8DE3-4B850FD01E81}" srcId="{30BB1F12-620E-48D3-B2D0-C029C0CD91AA}" destId="{BB69DFD9-1CDB-4A7B-AF53-218D8A193771}" srcOrd="0" destOrd="0" parTransId="{AA4AF13D-7076-4927-B163-DE644C14E777}" sibTransId="{DD671DD7-0A2F-4CCA-BBB6-4474AC862812}"/>
    <dgm:cxn modelId="{46A417E7-2F4D-4569-9C2A-CBC935A42484}" type="presOf" srcId="{30BB1F12-620E-48D3-B2D0-C029C0CD91AA}" destId="{79B0427F-0E23-4BD8-9D39-9A8F39045582}" srcOrd="0" destOrd="0" presId="urn:microsoft.com/office/officeart/2005/8/layout/list1"/>
    <dgm:cxn modelId="{FDE40FDE-FE93-43D0-9D1C-2FEAD4D25E58}" type="presOf" srcId="{18D09E0D-54F2-4E16-9066-1E495D5B974C}" destId="{FC4D6E78-197F-4750-960B-6FF6D8C73072}" srcOrd="1" destOrd="0" presId="urn:microsoft.com/office/officeart/2005/8/layout/list1"/>
    <dgm:cxn modelId="{FDFDD9B8-EF30-452E-B3A8-9E6A35CC56F4}" type="presOf" srcId="{506EC26E-370C-48DF-8D18-4585722A7D86}" destId="{F04E3881-3386-4629-9B6E-CD6A8D32A447}" srcOrd="1" destOrd="0" presId="urn:microsoft.com/office/officeart/2005/8/layout/list1"/>
    <dgm:cxn modelId="{DD0DB4AA-FD39-4155-BB81-7B51EADB9858}" type="presOf" srcId="{BB69DFD9-1CDB-4A7B-AF53-218D8A193771}" destId="{DC8BF165-512E-4922-BCD2-1C68A8361511}" srcOrd="0" destOrd="0" presId="urn:microsoft.com/office/officeart/2005/8/layout/list1"/>
    <dgm:cxn modelId="{FDC44B2F-2B49-4E48-A316-487B34826428}" srcId="{30BB1F12-620E-48D3-B2D0-C029C0CD91AA}" destId="{506EC26E-370C-48DF-8D18-4585722A7D86}" srcOrd="1" destOrd="0" parTransId="{25D62061-1CD0-4036-9D2C-E77DCCE7A747}" sibTransId="{6EB2825E-3A34-4CF2-B8B3-344E37695BBA}"/>
    <dgm:cxn modelId="{EE7360D2-55FD-4237-902C-2911FF928E46}" type="presOf" srcId="{18D09E0D-54F2-4E16-9066-1E495D5B974C}" destId="{A603823F-EDA8-456C-864B-961573B2DAD0}" srcOrd="0" destOrd="0" presId="urn:microsoft.com/office/officeart/2005/8/layout/list1"/>
    <dgm:cxn modelId="{BE4F1C36-4CB0-40E0-8469-279AE9727D39}" type="presParOf" srcId="{79B0427F-0E23-4BD8-9D39-9A8F39045582}" destId="{7F786548-1BDD-4FDA-A050-B0D95FCA84E0}" srcOrd="0" destOrd="0" presId="urn:microsoft.com/office/officeart/2005/8/layout/list1"/>
    <dgm:cxn modelId="{C162455B-B483-43CB-BFF2-A878EA9AACB2}" type="presParOf" srcId="{7F786548-1BDD-4FDA-A050-B0D95FCA84E0}" destId="{DC8BF165-512E-4922-BCD2-1C68A8361511}" srcOrd="0" destOrd="0" presId="urn:microsoft.com/office/officeart/2005/8/layout/list1"/>
    <dgm:cxn modelId="{5CF0050A-CF8E-44C7-974E-132CD714CD57}" type="presParOf" srcId="{7F786548-1BDD-4FDA-A050-B0D95FCA84E0}" destId="{831B26BC-5818-45DE-B968-5BD281973FC0}" srcOrd="1" destOrd="0" presId="urn:microsoft.com/office/officeart/2005/8/layout/list1"/>
    <dgm:cxn modelId="{47928C0D-7614-4833-84C5-B1C74401F21C}" type="presParOf" srcId="{79B0427F-0E23-4BD8-9D39-9A8F39045582}" destId="{8ABF871C-FF2F-4D09-A3EA-14F026301297}" srcOrd="1" destOrd="0" presId="urn:microsoft.com/office/officeart/2005/8/layout/list1"/>
    <dgm:cxn modelId="{62A1F3F8-00C0-4545-AC8A-CBE03563649C}" type="presParOf" srcId="{79B0427F-0E23-4BD8-9D39-9A8F39045582}" destId="{DF131686-3AAF-48D6-A9CF-CA4B592AC307}" srcOrd="2" destOrd="0" presId="urn:microsoft.com/office/officeart/2005/8/layout/list1"/>
    <dgm:cxn modelId="{4491A40E-8A57-4B99-A9D0-9A519C519E39}" type="presParOf" srcId="{79B0427F-0E23-4BD8-9D39-9A8F39045582}" destId="{0ACB07AC-C4CC-40BA-97D0-A8C32F81B4B4}" srcOrd="3" destOrd="0" presId="urn:microsoft.com/office/officeart/2005/8/layout/list1"/>
    <dgm:cxn modelId="{FC3D8367-7AE8-459A-BEA7-47E790D0BBEC}" type="presParOf" srcId="{79B0427F-0E23-4BD8-9D39-9A8F39045582}" destId="{753DE92C-D14D-42B3-AFA0-78CC4901571C}" srcOrd="4" destOrd="0" presId="urn:microsoft.com/office/officeart/2005/8/layout/list1"/>
    <dgm:cxn modelId="{69F94319-797D-4E34-96C1-BDA7B69DAF56}" type="presParOf" srcId="{753DE92C-D14D-42B3-AFA0-78CC4901571C}" destId="{C7EB8CC3-50FF-474A-B5C3-951B4F4BEFC9}" srcOrd="0" destOrd="0" presId="urn:microsoft.com/office/officeart/2005/8/layout/list1"/>
    <dgm:cxn modelId="{4094A54E-4EF0-4EC2-AE20-B5777A260EBA}" type="presParOf" srcId="{753DE92C-D14D-42B3-AFA0-78CC4901571C}" destId="{F04E3881-3386-4629-9B6E-CD6A8D32A447}" srcOrd="1" destOrd="0" presId="urn:microsoft.com/office/officeart/2005/8/layout/list1"/>
    <dgm:cxn modelId="{35778D84-8085-4DD4-A579-21156048EBD1}" type="presParOf" srcId="{79B0427F-0E23-4BD8-9D39-9A8F39045582}" destId="{15BADF52-E376-42D2-BB08-D26B0CFB3A4C}" srcOrd="5" destOrd="0" presId="urn:microsoft.com/office/officeart/2005/8/layout/list1"/>
    <dgm:cxn modelId="{BFB0E523-844B-4AE1-8583-7AF940F8F924}" type="presParOf" srcId="{79B0427F-0E23-4BD8-9D39-9A8F39045582}" destId="{FC7ADA2A-0036-4730-AFC0-3D784D84E08B}" srcOrd="6" destOrd="0" presId="urn:microsoft.com/office/officeart/2005/8/layout/list1"/>
    <dgm:cxn modelId="{029F7C9C-CBB8-4525-AED4-8FB1D3819572}" type="presParOf" srcId="{79B0427F-0E23-4BD8-9D39-9A8F39045582}" destId="{0B3788C2-3092-4F0E-9210-F0C47914D785}" srcOrd="7" destOrd="0" presId="urn:microsoft.com/office/officeart/2005/8/layout/list1"/>
    <dgm:cxn modelId="{F15918B3-7C7D-4E58-9B7C-5690C4D63C56}" type="presParOf" srcId="{79B0427F-0E23-4BD8-9D39-9A8F39045582}" destId="{95F10674-DFCE-4D50-B944-A25BE9329FAD}" srcOrd="8" destOrd="0" presId="urn:microsoft.com/office/officeart/2005/8/layout/list1"/>
    <dgm:cxn modelId="{E66388F0-C158-4B21-804E-89FF635ECB9C}" type="presParOf" srcId="{95F10674-DFCE-4D50-B944-A25BE9329FAD}" destId="{A603823F-EDA8-456C-864B-961573B2DAD0}" srcOrd="0" destOrd="0" presId="urn:microsoft.com/office/officeart/2005/8/layout/list1"/>
    <dgm:cxn modelId="{8C4D35AD-3122-4D21-88C2-222F26EC5C1D}" type="presParOf" srcId="{95F10674-DFCE-4D50-B944-A25BE9329FAD}" destId="{FC4D6E78-197F-4750-960B-6FF6D8C73072}" srcOrd="1" destOrd="0" presId="urn:microsoft.com/office/officeart/2005/8/layout/list1"/>
    <dgm:cxn modelId="{3FC35E92-2DDF-48F8-B4C4-A4015D3CC814}" type="presParOf" srcId="{79B0427F-0E23-4BD8-9D39-9A8F39045582}" destId="{5D7D4466-7DC5-4409-B03B-C7D3A9E488B4}" srcOrd="9" destOrd="0" presId="urn:microsoft.com/office/officeart/2005/8/layout/list1"/>
    <dgm:cxn modelId="{79596A09-85B8-4802-AEC2-48CAFA1F9E5A}" type="presParOf" srcId="{79B0427F-0E23-4BD8-9D39-9A8F39045582}" destId="{6755B541-E709-47F6-B28A-3E2B315A687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28E64D-DE1F-4039-84EF-D7B63E0BBEF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5029EA9-0871-4A74-A8EC-61B3136335DC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u-ES" sz="2000" b="1" noProof="0" dirty="0" smtClean="0"/>
            <a:t>-Mugak, helburuak eta emaitzak argi eta garbi zehazten ditu.</a:t>
          </a:r>
        </a:p>
        <a:p>
          <a:r>
            <a:rPr lang="eu-ES" sz="2000" b="1" noProof="0" dirty="0" smtClean="0"/>
            <a:t>-Ikasleekiko itxaropen altuak ditu.</a:t>
          </a:r>
        </a:p>
        <a:p>
          <a:r>
            <a:rPr lang="eu-ES" sz="2000" b="1" noProof="0" dirty="0" smtClean="0"/>
            <a:t>-Ikasleak ongi ezagutzen ditu.Bere izenak erabiltzen ditu.</a:t>
          </a:r>
          <a:endParaRPr lang="eu-ES" sz="2000" b="1" noProof="0" dirty="0"/>
        </a:p>
      </dgm:t>
    </dgm:pt>
    <dgm:pt modelId="{FBD93822-D901-411C-8C9E-89B90B19C37E}" type="parTrans" cxnId="{B22C6D82-FB96-42C2-B86F-5F1B08468FCD}">
      <dgm:prSet/>
      <dgm:spPr/>
      <dgm:t>
        <a:bodyPr/>
        <a:lstStyle/>
        <a:p>
          <a:endParaRPr lang="es-ES"/>
        </a:p>
      </dgm:t>
    </dgm:pt>
    <dgm:pt modelId="{825B2BDA-1184-4539-9276-08546E0049A6}" type="sibTrans" cxnId="{B22C6D82-FB96-42C2-B86F-5F1B08468FCD}">
      <dgm:prSet/>
      <dgm:spPr/>
      <dgm:t>
        <a:bodyPr/>
        <a:lstStyle/>
        <a:p>
          <a:endParaRPr lang="es-ES"/>
        </a:p>
      </dgm:t>
    </dgm:pt>
    <dgm:pt modelId="{7D414030-EF84-4F36-B62B-5B27B417A3AA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u-ES" sz="2000" b="1" noProof="0" dirty="0" smtClean="0"/>
            <a:t>-Badaki zuzentzen eta laguntzen egokiro.</a:t>
          </a:r>
        </a:p>
        <a:p>
          <a:r>
            <a:rPr lang="eu-ES" sz="2000" b="1" noProof="0" dirty="0" smtClean="0"/>
            <a:t>-Begi ukipenaz eta mugimenduaz baliatzen da ikasgela kontrolpean izateko.</a:t>
          </a:r>
          <a:endParaRPr lang="eu-ES" sz="2000" b="1" noProof="0" dirty="0"/>
        </a:p>
      </dgm:t>
    </dgm:pt>
    <dgm:pt modelId="{D4CF9A95-EE3E-42F7-BFD5-54376D4422B8}" type="parTrans" cxnId="{664D260D-5AAF-4B1E-A7E0-D8D8F3593BBD}">
      <dgm:prSet/>
      <dgm:spPr/>
      <dgm:t>
        <a:bodyPr/>
        <a:lstStyle/>
        <a:p>
          <a:endParaRPr lang="es-ES"/>
        </a:p>
      </dgm:t>
    </dgm:pt>
    <dgm:pt modelId="{7C4DD3D6-A12C-4284-A116-41366FB5C4C4}" type="sibTrans" cxnId="{664D260D-5AAF-4B1E-A7E0-D8D8F3593BBD}">
      <dgm:prSet/>
      <dgm:spPr/>
      <dgm:t>
        <a:bodyPr/>
        <a:lstStyle/>
        <a:p>
          <a:endParaRPr lang="es-ES"/>
        </a:p>
      </dgm:t>
    </dgm:pt>
    <dgm:pt modelId="{D2B5FB22-A6D1-4C02-B6FD-9D4B340B6B51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u-ES" sz="2000" b="1" noProof="0" dirty="0" smtClean="0"/>
            <a:t>-Ikas arloa eta bere didaktika meneratzen ditu.</a:t>
          </a:r>
        </a:p>
        <a:p>
          <a:r>
            <a:rPr lang="eu-ES" sz="2000" b="1" noProof="0" dirty="0" smtClean="0"/>
            <a:t>-Kanporaketa gutxi aurrera eramaten du.</a:t>
          </a:r>
        </a:p>
        <a:p>
          <a:r>
            <a:rPr lang="eu-ES" sz="2000" b="1" noProof="0" dirty="0" smtClean="0"/>
            <a:t>-Atsedenaldiak tartekatzen ditu.</a:t>
          </a:r>
          <a:endParaRPr lang="eu-ES" sz="2000" b="1" noProof="0" dirty="0"/>
        </a:p>
      </dgm:t>
    </dgm:pt>
    <dgm:pt modelId="{B0F0D5CD-41AE-4155-B0B1-E5ACE59D4CD3}" type="parTrans" cxnId="{FAD8BB22-645F-497E-9EFC-66ACA22AAFA3}">
      <dgm:prSet/>
      <dgm:spPr/>
      <dgm:t>
        <a:bodyPr/>
        <a:lstStyle/>
        <a:p>
          <a:endParaRPr lang="es-ES"/>
        </a:p>
      </dgm:t>
    </dgm:pt>
    <dgm:pt modelId="{A88A429E-6C17-44FE-9275-9CDA1DFB7433}" type="sibTrans" cxnId="{FAD8BB22-645F-497E-9EFC-66ACA22AAFA3}">
      <dgm:prSet/>
      <dgm:spPr/>
      <dgm:t>
        <a:bodyPr/>
        <a:lstStyle/>
        <a:p>
          <a:endParaRPr lang="es-ES"/>
        </a:p>
      </dgm:t>
    </dgm:pt>
    <dgm:pt modelId="{7EAC30F9-21DD-4CDF-B51B-2C0ED4558D33}" type="pres">
      <dgm:prSet presAssocID="{0B28E64D-DE1F-4039-84EF-D7B63E0BB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BEFD8BE-7D37-4186-B37F-A749F9F85988}" type="pres">
      <dgm:prSet presAssocID="{65029EA9-0871-4A74-A8EC-61B3136335DC}" presName="parentLin" presStyleCnt="0"/>
      <dgm:spPr/>
    </dgm:pt>
    <dgm:pt modelId="{5CE64D9C-1780-405B-B5E5-88BE999009D3}" type="pres">
      <dgm:prSet presAssocID="{65029EA9-0871-4A74-A8EC-61B3136335DC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9C754FA4-9AD5-4CC5-A23B-509572E84969}" type="pres">
      <dgm:prSet presAssocID="{65029EA9-0871-4A74-A8EC-61B3136335DC}" presName="parentText" presStyleLbl="node1" presStyleIdx="0" presStyleCnt="3" custScaleX="150191" custScaleY="37544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36FAA5-7707-4809-9592-7E3D99623664}" type="pres">
      <dgm:prSet presAssocID="{65029EA9-0871-4A74-A8EC-61B3136335DC}" presName="negativeSpace" presStyleCnt="0"/>
      <dgm:spPr/>
    </dgm:pt>
    <dgm:pt modelId="{DD19F149-C4D7-4E2F-8BD6-8A5BA280DE3C}" type="pres">
      <dgm:prSet presAssocID="{65029EA9-0871-4A74-A8EC-61B3136335DC}" presName="childText" presStyleLbl="conFgAcc1" presStyleIdx="0" presStyleCnt="3">
        <dgm:presLayoutVars>
          <dgm:bulletEnabled val="1"/>
        </dgm:presLayoutVars>
      </dgm:prSet>
      <dgm:spPr/>
    </dgm:pt>
    <dgm:pt modelId="{C9E4638A-9D1A-4087-9C16-E72ECA4F3C44}" type="pres">
      <dgm:prSet presAssocID="{825B2BDA-1184-4539-9276-08546E0049A6}" presName="spaceBetweenRectangles" presStyleCnt="0"/>
      <dgm:spPr/>
    </dgm:pt>
    <dgm:pt modelId="{96905343-CE56-4A67-B40E-17E86732A3E3}" type="pres">
      <dgm:prSet presAssocID="{7D414030-EF84-4F36-B62B-5B27B417A3AA}" presName="parentLin" presStyleCnt="0"/>
      <dgm:spPr/>
    </dgm:pt>
    <dgm:pt modelId="{096D8026-D401-4EA7-A075-A3DEABBCC82D}" type="pres">
      <dgm:prSet presAssocID="{7D414030-EF84-4F36-B62B-5B27B417A3AA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6AD1A930-70E7-4EBC-9728-D1705EF2FBD6}" type="pres">
      <dgm:prSet presAssocID="{7D414030-EF84-4F36-B62B-5B27B417A3AA}" presName="parentText" presStyleLbl="node1" presStyleIdx="1" presStyleCnt="3" custScaleX="139652" custScaleY="27556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D16DD6-C57C-4FE5-BA19-7F5330698C31}" type="pres">
      <dgm:prSet presAssocID="{7D414030-EF84-4F36-B62B-5B27B417A3AA}" presName="negativeSpace" presStyleCnt="0"/>
      <dgm:spPr/>
    </dgm:pt>
    <dgm:pt modelId="{AB50252E-8FC2-4036-8B81-6CEBBC08961E}" type="pres">
      <dgm:prSet presAssocID="{7D414030-EF84-4F36-B62B-5B27B417A3AA}" presName="childText" presStyleLbl="conFgAcc1" presStyleIdx="1" presStyleCnt="3">
        <dgm:presLayoutVars>
          <dgm:bulletEnabled val="1"/>
        </dgm:presLayoutVars>
      </dgm:prSet>
      <dgm:spPr/>
    </dgm:pt>
    <dgm:pt modelId="{F9F17436-393A-4D1F-B3C9-C10233EB026A}" type="pres">
      <dgm:prSet presAssocID="{7C4DD3D6-A12C-4284-A116-41366FB5C4C4}" presName="spaceBetweenRectangles" presStyleCnt="0"/>
      <dgm:spPr/>
    </dgm:pt>
    <dgm:pt modelId="{87528703-8ED7-4EFE-90FA-0F700E0BD39A}" type="pres">
      <dgm:prSet presAssocID="{D2B5FB22-A6D1-4C02-B6FD-9D4B340B6B51}" presName="parentLin" presStyleCnt="0"/>
      <dgm:spPr/>
    </dgm:pt>
    <dgm:pt modelId="{E2FD8C78-4994-4BBE-B63B-D94799C257D3}" type="pres">
      <dgm:prSet presAssocID="{D2B5FB22-A6D1-4C02-B6FD-9D4B340B6B51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DB11A576-52D0-491C-B631-9955F335B0F0}" type="pres">
      <dgm:prSet presAssocID="{D2B5FB22-A6D1-4C02-B6FD-9D4B340B6B51}" presName="parentText" presStyleLbl="node1" presStyleIdx="2" presStyleCnt="3" custScaleX="142997" custScaleY="352573" custLinFactNeighborX="2262" custLinFactNeighborY="58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346079-DA84-4369-B2C5-C9946DD0D60C}" type="pres">
      <dgm:prSet presAssocID="{D2B5FB22-A6D1-4C02-B6FD-9D4B340B6B51}" presName="negativeSpace" presStyleCnt="0"/>
      <dgm:spPr/>
    </dgm:pt>
    <dgm:pt modelId="{A104B820-A3BF-4888-8837-A205E8D0F1F3}" type="pres">
      <dgm:prSet presAssocID="{D2B5FB22-A6D1-4C02-B6FD-9D4B340B6B5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F6F1DF0-3648-4D36-8E7E-F4E3939A48C9}" type="presOf" srcId="{65029EA9-0871-4A74-A8EC-61B3136335DC}" destId="{5CE64D9C-1780-405B-B5E5-88BE999009D3}" srcOrd="0" destOrd="0" presId="urn:microsoft.com/office/officeart/2005/8/layout/list1"/>
    <dgm:cxn modelId="{233F380E-5B9B-4194-87B5-28CC85D368B3}" type="presOf" srcId="{7D414030-EF84-4F36-B62B-5B27B417A3AA}" destId="{096D8026-D401-4EA7-A075-A3DEABBCC82D}" srcOrd="0" destOrd="0" presId="urn:microsoft.com/office/officeart/2005/8/layout/list1"/>
    <dgm:cxn modelId="{A1456D21-C5C2-4BEA-A509-16DDA90C067F}" type="presOf" srcId="{65029EA9-0871-4A74-A8EC-61B3136335DC}" destId="{9C754FA4-9AD5-4CC5-A23B-509572E84969}" srcOrd="1" destOrd="0" presId="urn:microsoft.com/office/officeart/2005/8/layout/list1"/>
    <dgm:cxn modelId="{37C17021-05DC-40B0-B6CF-4810F34E19A0}" type="presOf" srcId="{7D414030-EF84-4F36-B62B-5B27B417A3AA}" destId="{6AD1A930-70E7-4EBC-9728-D1705EF2FBD6}" srcOrd="1" destOrd="0" presId="urn:microsoft.com/office/officeart/2005/8/layout/list1"/>
    <dgm:cxn modelId="{6E3D053D-3A9C-4ACB-BDD9-999826CB4810}" type="presOf" srcId="{D2B5FB22-A6D1-4C02-B6FD-9D4B340B6B51}" destId="{DB11A576-52D0-491C-B631-9955F335B0F0}" srcOrd="1" destOrd="0" presId="urn:microsoft.com/office/officeart/2005/8/layout/list1"/>
    <dgm:cxn modelId="{FAD8BB22-645F-497E-9EFC-66ACA22AAFA3}" srcId="{0B28E64D-DE1F-4039-84EF-D7B63E0BBEF5}" destId="{D2B5FB22-A6D1-4C02-B6FD-9D4B340B6B51}" srcOrd="2" destOrd="0" parTransId="{B0F0D5CD-41AE-4155-B0B1-E5ACE59D4CD3}" sibTransId="{A88A429E-6C17-44FE-9275-9CDA1DFB7433}"/>
    <dgm:cxn modelId="{664D260D-5AAF-4B1E-A7E0-D8D8F3593BBD}" srcId="{0B28E64D-DE1F-4039-84EF-D7B63E0BBEF5}" destId="{7D414030-EF84-4F36-B62B-5B27B417A3AA}" srcOrd="1" destOrd="0" parTransId="{D4CF9A95-EE3E-42F7-BFD5-54376D4422B8}" sibTransId="{7C4DD3D6-A12C-4284-A116-41366FB5C4C4}"/>
    <dgm:cxn modelId="{86B7FD3D-4478-4340-A634-440B5CA613D3}" type="presOf" srcId="{D2B5FB22-A6D1-4C02-B6FD-9D4B340B6B51}" destId="{E2FD8C78-4994-4BBE-B63B-D94799C257D3}" srcOrd="0" destOrd="0" presId="urn:microsoft.com/office/officeart/2005/8/layout/list1"/>
    <dgm:cxn modelId="{878D8D6A-83BB-4E81-B00C-F03488237EAE}" type="presOf" srcId="{0B28E64D-DE1F-4039-84EF-D7B63E0BBEF5}" destId="{7EAC30F9-21DD-4CDF-B51B-2C0ED4558D33}" srcOrd="0" destOrd="0" presId="urn:microsoft.com/office/officeart/2005/8/layout/list1"/>
    <dgm:cxn modelId="{B22C6D82-FB96-42C2-B86F-5F1B08468FCD}" srcId="{0B28E64D-DE1F-4039-84EF-D7B63E0BBEF5}" destId="{65029EA9-0871-4A74-A8EC-61B3136335DC}" srcOrd="0" destOrd="0" parTransId="{FBD93822-D901-411C-8C9E-89B90B19C37E}" sibTransId="{825B2BDA-1184-4539-9276-08546E0049A6}"/>
    <dgm:cxn modelId="{5048C0F2-90FB-4625-9D1E-9D80D860CC9D}" type="presParOf" srcId="{7EAC30F9-21DD-4CDF-B51B-2C0ED4558D33}" destId="{5BEFD8BE-7D37-4186-B37F-A749F9F85988}" srcOrd="0" destOrd="0" presId="urn:microsoft.com/office/officeart/2005/8/layout/list1"/>
    <dgm:cxn modelId="{BF45204C-4990-47AC-9775-7CC470B6E98C}" type="presParOf" srcId="{5BEFD8BE-7D37-4186-B37F-A749F9F85988}" destId="{5CE64D9C-1780-405B-B5E5-88BE999009D3}" srcOrd="0" destOrd="0" presId="urn:microsoft.com/office/officeart/2005/8/layout/list1"/>
    <dgm:cxn modelId="{4B0C5112-A4B6-46CB-87E8-93F8141A36F6}" type="presParOf" srcId="{5BEFD8BE-7D37-4186-B37F-A749F9F85988}" destId="{9C754FA4-9AD5-4CC5-A23B-509572E84969}" srcOrd="1" destOrd="0" presId="urn:microsoft.com/office/officeart/2005/8/layout/list1"/>
    <dgm:cxn modelId="{F55BDF74-F1E2-4B5B-A391-C4CEAB1CD298}" type="presParOf" srcId="{7EAC30F9-21DD-4CDF-B51B-2C0ED4558D33}" destId="{8136FAA5-7707-4809-9592-7E3D99623664}" srcOrd="1" destOrd="0" presId="urn:microsoft.com/office/officeart/2005/8/layout/list1"/>
    <dgm:cxn modelId="{C615FFA1-A2B4-4F62-A26C-319B7C39CAFD}" type="presParOf" srcId="{7EAC30F9-21DD-4CDF-B51B-2C0ED4558D33}" destId="{DD19F149-C4D7-4E2F-8BD6-8A5BA280DE3C}" srcOrd="2" destOrd="0" presId="urn:microsoft.com/office/officeart/2005/8/layout/list1"/>
    <dgm:cxn modelId="{DE8A65FC-A5B6-4339-82A8-5232D56F199D}" type="presParOf" srcId="{7EAC30F9-21DD-4CDF-B51B-2C0ED4558D33}" destId="{C9E4638A-9D1A-4087-9C16-E72ECA4F3C44}" srcOrd="3" destOrd="0" presId="urn:microsoft.com/office/officeart/2005/8/layout/list1"/>
    <dgm:cxn modelId="{F29D22C7-391A-411F-9D59-C8CD55AF8CB9}" type="presParOf" srcId="{7EAC30F9-21DD-4CDF-B51B-2C0ED4558D33}" destId="{96905343-CE56-4A67-B40E-17E86732A3E3}" srcOrd="4" destOrd="0" presId="urn:microsoft.com/office/officeart/2005/8/layout/list1"/>
    <dgm:cxn modelId="{920CBDED-CDAD-43A9-AFB4-1B3D404CF97F}" type="presParOf" srcId="{96905343-CE56-4A67-B40E-17E86732A3E3}" destId="{096D8026-D401-4EA7-A075-A3DEABBCC82D}" srcOrd="0" destOrd="0" presId="urn:microsoft.com/office/officeart/2005/8/layout/list1"/>
    <dgm:cxn modelId="{96B8DC28-9184-4606-AF88-D009F691767B}" type="presParOf" srcId="{96905343-CE56-4A67-B40E-17E86732A3E3}" destId="{6AD1A930-70E7-4EBC-9728-D1705EF2FBD6}" srcOrd="1" destOrd="0" presId="urn:microsoft.com/office/officeart/2005/8/layout/list1"/>
    <dgm:cxn modelId="{DA8DE1E8-8520-4D6A-A20A-A85E62036C9C}" type="presParOf" srcId="{7EAC30F9-21DD-4CDF-B51B-2C0ED4558D33}" destId="{CED16DD6-C57C-4FE5-BA19-7F5330698C31}" srcOrd="5" destOrd="0" presId="urn:microsoft.com/office/officeart/2005/8/layout/list1"/>
    <dgm:cxn modelId="{21440F1D-A199-4516-8F9E-466EB65A6894}" type="presParOf" srcId="{7EAC30F9-21DD-4CDF-B51B-2C0ED4558D33}" destId="{AB50252E-8FC2-4036-8B81-6CEBBC08961E}" srcOrd="6" destOrd="0" presId="urn:microsoft.com/office/officeart/2005/8/layout/list1"/>
    <dgm:cxn modelId="{9548EF19-7CC8-48FC-BA64-9260744480FC}" type="presParOf" srcId="{7EAC30F9-21DD-4CDF-B51B-2C0ED4558D33}" destId="{F9F17436-393A-4D1F-B3C9-C10233EB026A}" srcOrd="7" destOrd="0" presId="urn:microsoft.com/office/officeart/2005/8/layout/list1"/>
    <dgm:cxn modelId="{8A26D063-CCA7-4F74-9B04-51B5EF00A92C}" type="presParOf" srcId="{7EAC30F9-21DD-4CDF-B51B-2C0ED4558D33}" destId="{87528703-8ED7-4EFE-90FA-0F700E0BD39A}" srcOrd="8" destOrd="0" presId="urn:microsoft.com/office/officeart/2005/8/layout/list1"/>
    <dgm:cxn modelId="{C357519F-D9E5-4ECE-8848-9C5646EC09C8}" type="presParOf" srcId="{87528703-8ED7-4EFE-90FA-0F700E0BD39A}" destId="{E2FD8C78-4994-4BBE-B63B-D94799C257D3}" srcOrd="0" destOrd="0" presId="urn:microsoft.com/office/officeart/2005/8/layout/list1"/>
    <dgm:cxn modelId="{CDB9AFD6-C1E5-46D4-82EA-3A0527B1CC34}" type="presParOf" srcId="{87528703-8ED7-4EFE-90FA-0F700E0BD39A}" destId="{DB11A576-52D0-491C-B631-9955F335B0F0}" srcOrd="1" destOrd="0" presId="urn:microsoft.com/office/officeart/2005/8/layout/list1"/>
    <dgm:cxn modelId="{677525E2-ED5E-4026-B71A-D0941EE84417}" type="presParOf" srcId="{7EAC30F9-21DD-4CDF-B51B-2C0ED4558D33}" destId="{FA346079-DA84-4369-B2C5-C9946DD0D60C}" srcOrd="9" destOrd="0" presId="urn:microsoft.com/office/officeart/2005/8/layout/list1"/>
    <dgm:cxn modelId="{D756D25F-9E85-41ED-8CB6-13FB5FC1F2D2}" type="presParOf" srcId="{7EAC30F9-21DD-4CDF-B51B-2C0ED4558D33}" destId="{A104B820-A3BF-4888-8837-A205E8D0F1F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4E68394-0313-4031-BACB-F64FD7E7FAD0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537E653-1C9C-4BCC-B139-7A79B580CFD2}">
      <dgm:prSet phldrT="[Texto]"/>
      <dgm:spPr/>
      <dgm:t>
        <a:bodyPr/>
        <a:lstStyle/>
        <a:p>
          <a:pPr algn="l"/>
          <a:r>
            <a:rPr lang="eu-ES" noProof="0" dirty="0" smtClean="0"/>
            <a:t>1.3.Portaera desegokiak</a:t>
          </a:r>
          <a:endParaRPr lang="eu-ES" noProof="0" dirty="0"/>
        </a:p>
      </dgm:t>
    </dgm:pt>
    <dgm:pt modelId="{4CD9023F-5B92-4053-B658-6411762F8BCD}" type="parTrans" cxnId="{D5A51D9E-E9B4-426F-A10F-37630D2E6C43}">
      <dgm:prSet/>
      <dgm:spPr/>
      <dgm:t>
        <a:bodyPr/>
        <a:lstStyle/>
        <a:p>
          <a:endParaRPr lang="es-ES"/>
        </a:p>
      </dgm:t>
    </dgm:pt>
    <dgm:pt modelId="{58E04569-A0C1-4A76-840E-8C5D345293E5}" type="sibTrans" cxnId="{D5A51D9E-E9B4-426F-A10F-37630D2E6C43}">
      <dgm:prSet/>
      <dgm:spPr/>
      <dgm:t>
        <a:bodyPr/>
        <a:lstStyle/>
        <a:p>
          <a:endParaRPr lang="es-ES"/>
        </a:p>
      </dgm:t>
    </dgm:pt>
    <dgm:pt modelId="{26FE8D16-D81C-43D6-BCE8-9CF9018E5396}">
      <dgm:prSet phldrT="[Texto]" custT="1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pPr algn="l"/>
          <a:endParaRPr lang="eu-ES" sz="2000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r>
            <a:rPr lang="eu-ES" sz="2000" b="1" noProof="0" dirty="0" smtClean="0"/>
            <a:t>-Arreta selektiboa ( ikasleen arabekoa) azaltzen du.</a:t>
          </a:r>
        </a:p>
        <a:p>
          <a:pPr algn="l"/>
          <a:r>
            <a:rPr lang="eu-ES" sz="2000" noProof="0" dirty="0" smtClean="0"/>
            <a:t>-</a:t>
          </a:r>
          <a:r>
            <a:rPr lang="eu-ES" sz="2000" b="1" noProof="0" dirty="0" smtClean="0"/>
            <a:t>Ikasleen arrakastak … ezkutatzen ditu.</a:t>
          </a:r>
          <a:endParaRPr lang="eu-ES" sz="2000" noProof="0" dirty="0" smtClean="0"/>
        </a:p>
        <a:p>
          <a:pPr algn="l"/>
          <a:r>
            <a:rPr lang="eu-ES" sz="2000" noProof="0" dirty="0" smtClean="0"/>
            <a:t>-</a:t>
          </a:r>
          <a:r>
            <a:rPr lang="eu-ES" sz="2000" b="1" noProof="0" dirty="0" smtClean="0"/>
            <a:t>Ikasleen okerrak, gabeziak e.a.azpimarratzen ditu.</a:t>
          </a:r>
        </a:p>
        <a:p>
          <a:pPr algn="l"/>
          <a:r>
            <a:rPr lang="eu-ES" sz="2000" noProof="0" dirty="0" smtClean="0"/>
            <a:t>-</a:t>
          </a:r>
          <a:r>
            <a:rPr lang="eu-ES" sz="2000" b="1" noProof="0" dirty="0" smtClean="0"/>
            <a:t>Ez du errespetatzen ikaslea(sarkasmoak ,umilazioak, isekak, irainak)</a:t>
          </a:r>
        </a:p>
        <a:p>
          <a:pPr algn="l"/>
          <a:r>
            <a:rPr lang="eu-ES" sz="2000" b="1" noProof="0" dirty="0" smtClean="0"/>
            <a:t>-Alderaketak egiten ditu.</a:t>
          </a:r>
        </a:p>
        <a:p>
          <a:pPr algn="l"/>
          <a:endParaRPr lang="eu-ES" sz="2000" noProof="0" dirty="0" smtClean="0"/>
        </a:p>
        <a:p>
          <a:pPr algn="l"/>
          <a:endParaRPr lang="eu-ES" sz="2000" noProof="0" dirty="0" smtClean="0"/>
        </a:p>
        <a:p>
          <a:pPr algn="l"/>
          <a:endParaRPr lang="eu-ES" sz="2000" noProof="0" dirty="0" smtClean="0"/>
        </a:p>
        <a:p>
          <a:pPr algn="l"/>
          <a:endParaRPr lang="eu-ES" sz="2000" noProof="0" dirty="0" smtClean="0"/>
        </a:p>
        <a:p>
          <a:pPr algn="l"/>
          <a:endParaRPr lang="eu-ES" sz="2000" noProof="0" dirty="0" smtClean="0"/>
        </a:p>
        <a:p>
          <a:pPr algn="l"/>
          <a:endParaRPr lang="eu-ES" sz="2000" noProof="0" dirty="0"/>
        </a:p>
      </dgm:t>
    </dgm:pt>
    <dgm:pt modelId="{7A8FCAAA-68DE-4AA6-AD98-07C97C42B2D4}" type="parTrans" cxnId="{0EFB0FC6-F0AC-473A-B336-06E751835C6C}">
      <dgm:prSet/>
      <dgm:spPr/>
      <dgm:t>
        <a:bodyPr/>
        <a:lstStyle/>
        <a:p>
          <a:endParaRPr lang="es-ES"/>
        </a:p>
      </dgm:t>
    </dgm:pt>
    <dgm:pt modelId="{D28F5C58-7CF1-40BA-82D9-BD52D432D9D9}" type="sibTrans" cxnId="{0EFB0FC6-F0AC-473A-B336-06E751835C6C}">
      <dgm:prSet/>
      <dgm:spPr/>
      <dgm:t>
        <a:bodyPr/>
        <a:lstStyle/>
        <a:p>
          <a:endParaRPr lang="es-ES"/>
        </a:p>
      </dgm:t>
    </dgm:pt>
    <dgm:pt modelId="{561581AA-3A97-4CCF-8A60-B89C74BB6151}">
      <dgm:prSet phldrT="[Texto]" custT="1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r>
            <a:rPr lang="eu-ES" sz="2000" b="1" noProof="0" dirty="0" smtClean="0"/>
            <a:t>-Bere emozioak txarto kudeatzen ditu -gorabehera nabariak eta sarriak ditu … -.</a:t>
          </a:r>
        </a:p>
        <a:p>
          <a:pPr algn="l"/>
          <a:r>
            <a:rPr lang="eu-ES" sz="2000" b="1" noProof="0" dirty="0" smtClean="0"/>
            <a:t>-Ez da ordukoa.</a:t>
          </a:r>
        </a:p>
        <a:p>
          <a:pPr algn="l"/>
          <a:r>
            <a:rPr lang="eu-ES" sz="2000" b="1" noProof="0" dirty="0" smtClean="0"/>
            <a:t>Ikasgelatik saioa amaitu baino lehen irteten da . </a:t>
          </a:r>
        </a:p>
        <a:p>
          <a:pPr algn="l"/>
          <a:r>
            <a:rPr lang="eu-ES" sz="2000" b="1" noProof="0" dirty="0" smtClean="0"/>
            <a:t>-Ikas saiorik ez du ongi prestatzen.</a:t>
          </a:r>
        </a:p>
        <a:p>
          <a:pPr algn="l"/>
          <a:r>
            <a:rPr lang="eu-ES" sz="2000" b="1" noProof="0" dirty="0" smtClean="0"/>
            <a:t>-Bere okerrik ez du onartzen .</a:t>
          </a:r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r>
            <a:rPr lang="eu-ES" sz="2000" b="1" noProof="0" dirty="0" smtClean="0"/>
            <a:t>- </a:t>
          </a:r>
          <a:endParaRPr lang="eu-ES" sz="2000" b="1" noProof="0" dirty="0"/>
        </a:p>
      </dgm:t>
    </dgm:pt>
    <dgm:pt modelId="{7E0DF1A6-8012-41A5-AEEB-C8A89A9BEF0D}" type="parTrans" cxnId="{58DE46AF-7D03-48B5-A6F1-2AD2BF0F4B52}">
      <dgm:prSet/>
      <dgm:spPr/>
      <dgm:t>
        <a:bodyPr/>
        <a:lstStyle/>
        <a:p>
          <a:endParaRPr lang="es-ES"/>
        </a:p>
      </dgm:t>
    </dgm:pt>
    <dgm:pt modelId="{093A47FF-523D-4AEC-8AE7-5AE152FCBFE9}" type="sibTrans" cxnId="{58DE46AF-7D03-48B5-A6F1-2AD2BF0F4B52}">
      <dgm:prSet/>
      <dgm:spPr/>
      <dgm:t>
        <a:bodyPr/>
        <a:lstStyle/>
        <a:p>
          <a:endParaRPr lang="es-ES"/>
        </a:p>
      </dgm:t>
    </dgm:pt>
    <dgm:pt modelId="{85722FBB-172C-4C44-9AA2-D4736D35EE5E}">
      <dgm:prSet phldrT="[Texto]" custT="1"/>
      <dgm:spPr>
        <a:solidFill>
          <a:schemeClr val="bg1">
            <a:lumMod val="95000"/>
            <a:lumOff val="5000"/>
          </a:schemeClr>
        </a:solidFill>
      </dgm:spPr>
      <dgm:t>
        <a:bodyPr/>
        <a:lstStyle/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r>
            <a:rPr lang="eu-ES" sz="2000" b="1" noProof="0" dirty="0" smtClean="0"/>
            <a:t>- Ikasleen arteko oldarkortasuna onartzen du.</a:t>
          </a:r>
        </a:p>
        <a:p>
          <a:pPr algn="l"/>
          <a:r>
            <a:rPr lang="eu-ES" sz="2000" b="1" noProof="0" dirty="0" smtClean="0"/>
            <a:t>-Ikasleen iradokizunak,kexak.e.a. ez ditu inoiz bereganatzen. </a:t>
          </a:r>
        </a:p>
        <a:p>
          <a:pPr algn="l"/>
          <a:r>
            <a:rPr lang="eu-ES" sz="2000" b="1" noProof="0" dirty="0" smtClean="0"/>
            <a:t>-Ez du bultzatzen ikasleen partaidetza.</a:t>
          </a:r>
        </a:p>
        <a:p>
          <a:pPr algn="l"/>
          <a:r>
            <a:rPr lang="eu-ES" sz="2000" b="1" noProof="0" dirty="0" smtClean="0"/>
            <a:t>-Komunikazio trebezi kaskarrak erakusten ditu.</a:t>
          </a:r>
        </a:p>
        <a:p>
          <a:pPr algn="l"/>
          <a:r>
            <a:rPr lang="eu-ES" sz="2000" b="1" noProof="0" dirty="0" smtClean="0"/>
            <a:t>-Ez da objektiboa gatazketan.</a:t>
          </a:r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 smtClean="0"/>
        </a:p>
        <a:p>
          <a:pPr algn="l"/>
          <a:endParaRPr lang="eu-ES" sz="2000" b="1" noProof="0" dirty="0"/>
        </a:p>
      </dgm:t>
    </dgm:pt>
    <dgm:pt modelId="{C7E0A47F-5F59-43DF-BAA2-A78D7A390EA5}" type="parTrans" cxnId="{58AE0F95-7821-4BF8-8C3D-FEEB7F490A5D}">
      <dgm:prSet/>
      <dgm:spPr/>
      <dgm:t>
        <a:bodyPr/>
        <a:lstStyle/>
        <a:p>
          <a:endParaRPr lang="es-ES"/>
        </a:p>
      </dgm:t>
    </dgm:pt>
    <dgm:pt modelId="{EF0C8D81-7A8D-4009-833F-B8B1E0E5F84F}" type="sibTrans" cxnId="{58AE0F95-7821-4BF8-8C3D-FEEB7F490A5D}">
      <dgm:prSet/>
      <dgm:spPr/>
      <dgm:t>
        <a:bodyPr/>
        <a:lstStyle/>
        <a:p>
          <a:endParaRPr lang="es-ES"/>
        </a:p>
      </dgm:t>
    </dgm:pt>
    <dgm:pt modelId="{913F6EC8-C6E7-44B9-8A7D-01BBB4050FDD}" type="pres">
      <dgm:prSet presAssocID="{24E68394-0313-4031-BACB-F64FD7E7FAD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7FC576C-0857-4555-B0D7-DDFDC486E00D}" type="pres">
      <dgm:prSet presAssocID="{8537E653-1C9C-4BCC-B139-7A79B580CFD2}" presName="roof" presStyleLbl="dkBgShp" presStyleIdx="0" presStyleCnt="2" custScaleY="39882" custLinFactNeighborY="-11676"/>
      <dgm:spPr/>
      <dgm:t>
        <a:bodyPr/>
        <a:lstStyle/>
        <a:p>
          <a:endParaRPr lang="es-ES"/>
        </a:p>
      </dgm:t>
    </dgm:pt>
    <dgm:pt modelId="{4C0F25CA-1ADA-4191-8FB2-60552642CBEE}" type="pres">
      <dgm:prSet presAssocID="{8537E653-1C9C-4BCC-B139-7A79B580CFD2}" presName="pillars" presStyleCnt="0"/>
      <dgm:spPr/>
    </dgm:pt>
    <dgm:pt modelId="{7EC15C37-3A7C-4B57-9ADD-C28910C291C5}" type="pres">
      <dgm:prSet presAssocID="{8537E653-1C9C-4BCC-B139-7A79B580CFD2}" presName="pillar1" presStyleLbl="node1" presStyleIdx="0" presStyleCnt="3" custScaleX="114945" custScaleY="1366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9B6DFC-857D-44A2-86B6-511622FD4710}" type="pres">
      <dgm:prSet presAssocID="{561581AA-3A97-4CCF-8A60-B89C74BB6151}" presName="pillarX" presStyleLbl="node1" presStyleIdx="1" presStyleCnt="3" custScaleY="1379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79E515-C120-4C2C-B2C2-663E2CCF0BD5}" type="pres">
      <dgm:prSet presAssocID="{85722FBB-172C-4C44-9AA2-D4736D35EE5E}" presName="pillarX" presStyleLbl="node1" presStyleIdx="2" presStyleCnt="3" custScaleY="1397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5CC29C-6542-482A-AB32-17FE46FD2B54}" type="pres">
      <dgm:prSet presAssocID="{8537E653-1C9C-4BCC-B139-7A79B580CFD2}" presName="base" presStyleLbl="dkBgShp" presStyleIdx="1" presStyleCnt="2" custLinFactY="53888" custLinFactNeighborY="100000"/>
      <dgm:spPr/>
    </dgm:pt>
  </dgm:ptLst>
  <dgm:cxnLst>
    <dgm:cxn modelId="{D5A51D9E-E9B4-426F-A10F-37630D2E6C43}" srcId="{24E68394-0313-4031-BACB-F64FD7E7FAD0}" destId="{8537E653-1C9C-4BCC-B139-7A79B580CFD2}" srcOrd="0" destOrd="0" parTransId="{4CD9023F-5B92-4053-B658-6411762F8BCD}" sibTransId="{58E04569-A0C1-4A76-840E-8C5D345293E5}"/>
    <dgm:cxn modelId="{58DE46AF-7D03-48B5-A6F1-2AD2BF0F4B52}" srcId="{8537E653-1C9C-4BCC-B139-7A79B580CFD2}" destId="{561581AA-3A97-4CCF-8A60-B89C74BB6151}" srcOrd="1" destOrd="0" parTransId="{7E0DF1A6-8012-41A5-AEEB-C8A89A9BEF0D}" sibTransId="{093A47FF-523D-4AEC-8AE7-5AE152FCBFE9}"/>
    <dgm:cxn modelId="{C0DFFE01-F764-4EBA-8925-08DCB6A22A01}" type="presOf" srcId="{8537E653-1C9C-4BCC-B139-7A79B580CFD2}" destId="{17FC576C-0857-4555-B0D7-DDFDC486E00D}" srcOrd="0" destOrd="0" presId="urn:microsoft.com/office/officeart/2005/8/layout/hList3"/>
    <dgm:cxn modelId="{7C06EBF5-A757-4164-AEEB-C4B9915E2C6B}" type="presOf" srcId="{561581AA-3A97-4CCF-8A60-B89C74BB6151}" destId="{D69B6DFC-857D-44A2-86B6-511622FD4710}" srcOrd="0" destOrd="0" presId="urn:microsoft.com/office/officeart/2005/8/layout/hList3"/>
    <dgm:cxn modelId="{38E507A0-587B-40ED-A6F1-C5C30B593146}" type="presOf" srcId="{24E68394-0313-4031-BACB-F64FD7E7FAD0}" destId="{913F6EC8-C6E7-44B9-8A7D-01BBB4050FDD}" srcOrd="0" destOrd="0" presId="urn:microsoft.com/office/officeart/2005/8/layout/hList3"/>
    <dgm:cxn modelId="{58AE0F95-7821-4BF8-8C3D-FEEB7F490A5D}" srcId="{8537E653-1C9C-4BCC-B139-7A79B580CFD2}" destId="{85722FBB-172C-4C44-9AA2-D4736D35EE5E}" srcOrd="2" destOrd="0" parTransId="{C7E0A47F-5F59-43DF-BAA2-A78D7A390EA5}" sibTransId="{EF0C8D81-7A8D-4009-833F-B8B1E0E5F84F}"/>
    <dgm:cxn modelId="{2F3DAF25-30FF-4CA3-9841-68CEF855EE92}" type="presOf" srcId="{85722FBB-172C-4C44-9AA2-D4736D35EE5E}" destId="{AF79E515-C120-4C2C-B2C2-663E2CCF0BD5}" srcOrd="0" destOrd="0" presId="urn:microsoft.com/office/officeart/2005/8/layout/hList3"/>
    <dgm:cxn modelId="{0EFB0FC6-F0AC-473A-B336-06E751835C6C}" srcId="{8537E653-1C9C-4BCC-B139-7A79B580CFD2}" destId="{26FE8D16-D81C-43D6-BCE8-9CF9018E5396}" srcOrd="0" destOrd="0" parTransId="{7A8FCAAA-68DE-4AA6-AD98-07C97C42B2D4}" sibTransId="{D28F5C58-7CF1-40BA-82D9-BD52D432D9D9}"/>
    <dgm:cxn modelId="{5DBD9CA0-C9FC-46DB-A1F0-601B989FD2F9}" type="presOf" srcId="{26FE8D16-D81C-43D6-BCE8-9CF9018E5396}" destId="{7EC15C37-3A7C-4B57-9ADD-C28910C291C5}" srcOrd="0" destOrd="0" presId="urn:microsoft.com/office/officeart/2005/8/layout/hList3"/>
    <dgm:cxn modelId="{8F24470E-174A-4ABB-9E54-B5CECACC4644}" type="presParOf" srcId="{913F6EC8-C6E7-44B9-8A7D-01BBB4050FDD}" destId="{17FC576C-0857-4555-B0D7-DDFDC486E00D}" srcOrd="0" destOrd="0" presId="urn:microsoft.com/office/officeart/2005/8/layout/hList3"/>
    <dgm:cxn modelId="{6C2E0991-428E-4DAF-9032-9AE3ED10D71F}" type="presParOf" srcId="{913F6EC8-C6E7-44B9-8A7D-01BBB4050FDD}" destId="{4C0F25CA-1ADA-4191-8FB2-60552642CBEE}" srcOrd="1" destOrd="0" presId="urn:microsoft.com/office/officeart/2005/8/layout/hList3"/>
    <dgm:cxn modelId="{09A423DF-84DD-4F8B-937B-261B361210AD}" type="presParOf" srcId="{4C0F25CA-1ADA-4191-8FB2-60552642CBEE}" destId="{7EC15C37-3A7C-4B57-9ADD-C28910C291C5}" srcOrd="0" destOrd="0" presId="urn:microsoft.com/office/officeart/2005/8/layout/hList3"/>
    <dgm:cxn modelId="{8CBCC885-2FB3-4A2A-901C-92A83C872BF2}" type="presParOf" srcId="{4C0F25CA-1ADA-4191-8FB2-60552642CBEE}" destId="{D69B6DFC-857D-44A2-86B6-511622FD4710}" srcOrd="1" destOrd="0" presId="urn:microsoft.com/office/officeart/2005/8/layout/hList3"/>
    <dgm:cxn modelId="{2E19DE42-AF03-4D6A-A717-870486BB5CD2}" type="presParOf" srcId="{4C0F25CA-1ADA-4191-8FB2-60552642CBEE}" destId="{AF79E515-C120-4C2C-B2C2-663E2CCF0BD5}" srcOrd="2" destOrd="0" presId="urn:microsoft.com/office/officeart/2005/8/layout/hList3"/>
    <dgm:cxn modelId="{FBAC272B-BEE3-4945-AAB9-1741286D4411}" type="presParOf" srcId="{913F6EC8-C6E7-44B9-8A7D-01BBB4050FDD}" destId="{EA5CC29C-6542-482A-AB32-17FE46FD2B5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9C71C3-82E3-47A8-BE54-5C076C6CA5AB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E99B597-3DF2-4D44-B028-F802D8870EE7}">
      <dgm:prSet phldrT="[Texto]" custT="1"/>
      <dgm:spPr>
        <a:solidFill>
          <a:srgbClr val="FFC000"/>
        </a:solidFill>
      </dgm:spPr>
      <dgm:t>
        <a:bodyPr/>
        <a:lstStyle/>
        <a:p>
          <a:r>
            <a:rPr lang="eu-ES" sz="2000" b="1" noProof="0" dirty="0" smtClean="0">
              <a:solidFill>
                <a:schemeClr val="bg1"/>
              </a:solidFill>
            </a:rPr>
            <a:t>Zergatik  bultzatu partaidetza?</a:t>
          </a:r>
          <a:endParaRPr lang="eu-ES" sz="2000" b="1" noProof="0" dirty="0">
            <a:solidFill>
              <a:schemeClr val="bg1"/>
            </a:solidFill>
          </a:endParaRPr>
        </a:p>
      </dgm:t>
    </dgm:pt>
    <dgm:pt modelId="{11B7D61E-DB20-4B28-BB27-ED8544BA69DB}" type="parTrans" cxnId="{6199E397-7967-481A-811F-AC92F04187A4}">
      <dgm:prSet/>
      <dgm:spPr/>
      <dgm:t>
        <a:bodyPr/>
        <a:lstStyle/>
        <a:p>
          <a:endParaRPr lang="es-ES"/>
        </a:p>
      </dgm:t>
    </dgm:pt>
    <dgm:pt modelId="{0D712C7B-70A3-47A8-8086-263B00AAF8E8}" type="sibTrans" cxnId="{6199E397-7967-481A-811F-AC92F04187A4}">
      <dgm:prSet/>
      <dgm:spPr/>
      <dgm:t>
        <a:bodyPr/>
        <a:lstStyle/>
        <a:p>
          <a:endParaRPr lang="es-ES"/>
        </a:p>
      </dgm:t>
    </dgm:pt>
    <dgm:pt modelId="{47318D38-E423-45E7-B589-3ED1011F15D2}">
      <dgm:prSet phldrT="[Texto]" custT="1"/>
      <dgm:spPr>
        <a:solidFill>
          <a:srgbClr val="C00000">
            <a:alpha val="90000"/>
          </a:srgbClr>
        </a:solidFill>
      </dgm:spPr>
      <dgm:t>
        <a:bodyPr/>
        <a:lstStyle/>
        <a:p>
          <a:pPr algn="l"/>
          <a:endParaRPr lang="eu-ES" sz="1800" noProof="0" dirty="0" smtClean="0"/>
        </a:p>
        <a:p>
          <a:pPr algn="l"/>
          <a:r>
            <a:rPr lang="eu-ES" sz="1800" b="1" noProof="0" dirty="0" smtClean="0">
              <a:solidFill>
                <a:schemeClr val="tx1"/>
              </a:solidFill>
            </a:rPr>
            <a:t>a)Arauen </a:t>
          </a:r>
          <a:r>
            <a:rPr lang="eu-ES" sz="1800" b="1" noProof="0" dirty="0" smtClean="0">
              <a:solidFill>
                <a:schemeClr val="tx1"/>
              </a:solidFill>
            </a:rPr>
            <a:t>betetzearekin konpromisoa areagotzen duelako</a:t>
          </a:r>
          <a:r>
            <a:rPr lang="eu-ES" sz="1800" b="1" noProof="0" dirty="0" smtClean="0">
              <a:solidFill>
                <a:schemeClr val="tx1"/>
              </a:solidFill>
            </a:rPr>
            <a:t>.</a:t>
          </a:r>
        </a:p>
        <a:p>
          <a:pPr algn="l"/>
          <a:r>
            <a:rPr lang="eu-ES" sz="1800" b="1" noProof="0" dirty="0" smtClean="0">
              <a:solidFill>
                <a:schemeClr val="tx1"/>
              </a:solidFill>
            </a:rPr>
            <a:t>b)Kide izatearen sentimendua areagotzen du eta.</a:t>
          </a:r>
        </a:p>
        <a:p>
          <a:pPr algn="l"/>
          <a:r>
            <a:rPr lang="eu-ES" sz="1800" b="1" noProof="0" dirty="0" smtClean="0">
              <a:solidFill>
                <a:schemeClr val="tx1"/>
              </a:solidFill>
            </a:rPr>
            <a:t>c) Zeren  eta parte hartzaileen  ahalduntzea ahalbidetzen</a:t>
          </a:r>
          <a:r>
            <a:rPr lang="eu-ES" sz="1800" noProof="0" dirty="0" smtClean="0">
              <a:solidFill>
                <a:schemeClr val="tx1"/>
              </a:solidFill>
            </a:rPr>
            <a:t> </a:t>
          </a:r>
          <a:r>
            <a:rPr lang="eu-ES" sz="1800" b="1" noProof="0" dirty="0" smtClean="0">
              <a:solidFill>
                <a:schemeClr val="tx1"/>
              </a:solidFill>
            </a:rPr>
            <a:t>duen .</a:t>
          </a:r>
          <a:endParaRPr lang="eu-ES" sz="1800" b="1" noProof="0" dirty="0" smtClean="0">
            <a:solidFill>
              <a:schemeClr val="tx1"/>
            </a:solidFill>
          </a:endParaRPr>
        </a:p>
        <a:p>
          <a:pPr algn="l"/>
          <a:endParaRPr lang="eu-ES" sz="1800" noProof="0" dirty="0"/>
        </a:p>
      </dgm:t>
    </dgm:pt>
    <dgm:pt modelId="{ABC7C778-B967-42E4-AA4F-912960A46943}" type="parTrans" cxnId="{4137B659-F960-4B5E-8756-B3C157D7A0BA}">
      <dgm:prSet/>
      <dgm:spPr/>
      <dgm:t>
        <a:bodyPr/>
        <a:lstStyle/>
        <a:p>
          <a:endParaRPr lang="es-ES"/>
        </a:p>
      </dgm:t>
    </dgm:pt>
    <dgm:pt modelId="{3EB9EE78-A0F9-4589-9D5B-859C14BA9AB9}" type="sibTrans" cxnId="{4137B659-F960-4B5E-8756-B3C157D7A0BA}">
      <dgm:prSet/>
      <dgm:spPr/>
      <dgm:t>
        <a:bodyPr/>
        <a:lstStyle/>
        <a:p>
          <a:endParaRPr lang="es-ES"/>
        </a:p>
      </dgm:t>
    </dgm:pt>
    <dgm:pt modelId="{9DB4E4BD-9960-4005-944F-E68B2FF47E7C}">
      <dgm:prSet phldrT="[Texto]" custT="1"/>
      <dgm:spPr>
        <a:solidFill>
          <a:srgbClr val="C00000">
            <a:alpha val="90000"/>
          </a:srgbClr>
        </a:solidFill>
      </dgm:spPr>
      <dgm:t>
        <a:bodyPr/>
        <a:lstStyle/>
        <a:p>
          <a:pPr algn="l"/>
          <a:endParaRPr lang="eu-ES" sz="1800" noProof="0" dirty="0" smtClean="0"/>
        </a:p>
        <a:p>
          <a:pPr algn="l"/>
          <a:r>
            <a:rPr lang="eu-ES" sz="1800" b="1" noProof="0" dirty="0" smtClean="0">
              <a:solidFill>
                <a:schemeClr val="tx1"/>
              </a:solidFill>
            </a:rPr>
            <a:t>d)</a:t>
          </a:r>
          <a:r>
            <a:rPr lang="es-ES" sz="1800" b="1" noProof="0" dirty="0" smtClean="0">
              <a:solidFill>
                <a:schemeClr val="tx1"/>
              </a:solidFill>
            </a:rPr>
            <a:t> </a:t>
          </a:r>
          <a:r>
            <a:rPr lang="eu-ES" sz="1800" b="1" noProof="0" dirty="0" smtClean="0">
              <a:solidFill>
                <a:schemeClr val="tx1"/>
              </a:solidFill>
            </a:rPr>
            <a:t>Autoerregulazioa bultzatzen baitu.</a:t>
          </a:r>
        </a:p>
        <a:p>
          <a:pPr algn="l"/>
          <a:r>
            <a:rPr lang="eu-ES" sz="1800" b="1" noProof="0" dirty="0" smtClean="0">
              <a:solidFill>
                <a:schemeClr val="tx1"/>
              </a:solidFill>
            </a:rPr>
            <a:t>e) Garapen morala sustatzen duelako.</a:t>
          </a:r>
        </a:p>
        <a:p>
          <a:pPr algn="l"/>
          <a:r>
            <a:rPr lang="eu-ES" sz="1800" noProof="0" dirty="0" smtClean="0"/>
            <a:t> </a:t>
          </a:r>
        </a:p>
      </dgm:t>
    </dgm:pt>
    <dgm:pt modelId="{94113F95-1B1C-47C6-BC8D-4E892B89CE20}" type="parTrans" cxnId="{440BB1C8-2C85-4B57-8BB7-170CFC97FDB3}">
      <dgm:prSet/>
      <dgm:spPr/>
      <dgm:t>
        <a:bodyPr/>
        <a:lstStyle/>
        <a:p>
          <a:endParaRPr lang="es-ES"/>
        </a:p>
      </dgm:t>
    </dgm:pt>
    <dgm:pt modelId="{BACFA8F7-5C30-44E0-BF28-1FAA422A6B5E}" type="sibTrans" cxnId="{440BB1C8-2C85-4B57-8BB7-170CFC97FDB3}">
      <dgm:prSet/>
      <dgm:spPr/>
      <dgm:t>
        <a:bodyPr/>
        <a:lstStyle/>
        <a:p>
          <a:endParaRPr lang="es-ES"/>
        </a:p>
      </dgm:t>
    </dgm:pt>
    <dgm:pt modelId="{B3B500B0-A4BF-4394-A19C-0648FA2CE711}">
      <dgm:prSet phldrT="[Texto]" custT="1"/>
      <dgm:spPr>
        <a:solidFill>
          <a:srgbClr val="7030A0"/>
        </a:solidFill>
      </dgm:spPr>
      <dgm:t>
        <a:bodyPr/>
        <a:lstStyle/>
        <a:p>
          <a:r>
            <a:rPr lang="eu-ES" sz="2000" b="1" noProof="0" dirty="0" smtClean="0"/>
            <a:t>Partaidetzaren momentuak</a:t>
          </a:r>
          <a:endParaRPr lang="eu-ES" sz="2000" b="1" noProof="0" dirty="0"/>
        </a:p>
      </dgm:t>
    </dgm:pt>
    <dgm:pt modelId="{363EFB23-E227-4095-83B6-AE78EF4B229F}" type="parTrans" cxnId="{60BB2F81-F428-4979-990F-8B4AD9CAB970}">
      <dgm:prSet/>
      <dgm:spPr/>
      <dgm:t>
        <a:bodyPr/>
        <a:lstStyle/>
        <a:p>
          <a:endParaRPr lang="es-ES"/>
        </a:p>
      </dgm:t>
    </dgm:pt>
    <dgm:pt modelId="{A6D72EBE-FA21-4FAE-A1FB-D6DAF5D6C88C}" type="sibTrans" cxnId="{60BB2F81-F428-4979-990F-8B4AD9CAB970}">
      <dgm:prSet/>
      <dgm:spPr/>
      <dgm:t>
        <a:bodyPr/>
        <a:lstStyle/>
        <a:p>
          <a:endParaRPr lang="es-ES"/>
        </a:p>
      </dgm:t>
    </dgm:pt>
    <dgm:pt modelId="{1E6B9472-7027-488A-B058-3C5573DFBB7A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u-ES" sz="1800" b="1" noProof="0" dirty="0" smtClean="0"/>
            <a:t>1º.Informazio jasotzeko orduan .</a:t>
          </a:r>
        </a:p>
        <a:p>
          <a:pPr algn="l"/>
          <a:r>
            <a:rPr lang="eu-ES" sz="1800" b="1" noProof="0" dirty="0" smtClean="0"/>
            <a:t>2º. Sentsibilizazioa burutzerakoan.</a:t>
          </a:r>
        </a:p>
        <a:p>
          <a:pPr algn="l"/>
          <a:r>
            <a:rPr lang="eu-ES" sz="1800" b="1" noProof="0" dirty="0" smtClean="0"/>
            <a:t>3º.Eztabaidak gauzatzen direnean</a:t>
          </a:r>
          <a:r>
            <a:rPr lang="eu-ES" sz="1800" noProof="0" dirty="0" smtClean="0"/>
            <a:t>.</a:t>
          </a:r>
          <a:endParaRPr lang="eu-ES" sz="1800" noProof="0" dirty="0"/>
        </a:p>
      </dgm:t>
    </dgm:pt>
    <dgm:pt modelId="{A58CF5BB-ABAE-495A-8AC5-C9722DDFB042}" type="parTrans" cxnId="{54E81A17-6454-4536-8AF2-F99D2ADE98FD}">
      <dgm:prSet/>
      <dgm:spPr/>
      <dgm:t>
        <a:bodyPr/>
        <a:lstStyle/>
        <a:p>
          <a:endParaRPr lang="es-ES"/>
        </a:p>
      </dgm:t>
    </dgm:pt>
    <dgm:pt modelId="{481E3F7B-2ABE-4DBB-BA17-868CEF56887F}" type="sibTrans" cxnId="{54E81A17-6454-4536-8AF2-F99D2ADE98FD}">
      <dgm:prSet/>
      <dgm:spPr/>
      <dgm:t>
        <a:bodyPr/>
        <a:lstStyle/>
        <a:p>
          <a:endParaRPr lang="es-ES"/>
        </a:p>
      </dgm:t>
    </dgm:pt>
    <dgm:pt modelId="{608AAC2D-0905-4576-946C-9117228D7828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u-ES" sz="1800" b="1" noProof="0" dirty="0" smtClean="0"/>
            <a:t>4º.Erabakiak hartzeko momentuetan .</a:t>
          </a:r>
        </a:p>
        <a:p>
          <a:pPr algn="l"/>
          <a:r>
            <a:rPr lang="eu-ES" sz="1800" b="1" noProof="0" dirty="0" smtClean="0"/>
            <a:t>5º.Erabakiak burutzeko uneetan .</a:t>
          </a:r>
        </a:p>
        <a:p>
          <a:pPr algn="l"/>
          <a:r>
            <a:rPr lang="eu-ES" sz="1800" b="1" noProof="0" dirty="0" smtClean="0"/>
            <a:t>6º.Egindakoaren jarraipena eta ebaluaketan .</a:t>
          </a:r>
          <a:endParaRPr lang="eu-ES" sz="1800" b="1" noProof="0" dirty="0"/>
        </a:p>
      </dgm:t>
    </dgm:pt>
    <dgm:pt modelId="{C45F0026-7E0B-466D-95CD-7066134F74D1}" type="parTrans" cxnId="{15F4C4E2-DD54-4F86-9EE6-3E315533C317}">
      <dgm:prSet/>
      <dgm:spPr/>
      <dgm:t>
        <a:bodyPr/>
        <a:lstStyle/>
        <a:p>
          <a:endParaRPr lang="es-ES"/>
        </a:p>
      </dgm:t>
    </dgm:pt>
    <dgm:pt modelId="{10A31FCE-64AC-4FE9-9FBA-0581D4C2B9C4}" type="sibTrans" cxnId="{15F4C4E2-DD54-4F86-9EE6-3E315533C317}">
      <dgm:prSet/>
      <dgm:spPr/>
      <dgm:t>
        <a:bodyPr/>
        <a:lstStyle/>
        <a:p>
          <a:endParaRPr lang="es-ES"/>
        </a:p>
      </dgm:t>
    </dgm:pt>
    <dgm:pt modelId="{21CE2EF3-34FD-444C-8B88-AEC04AEB654B}" type="pres">
      <dgm:prSet presAssocID="{019C71C3-82E3-47A8-BE54-5C076C6CA5A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9C58961-B6DB-4584-9F6A-E3F7775FB100}" type="pres">
      <dgm:prSet presAssocID="{BE99B597-3DF2-4D44-B028-F802D8870EE7}" presName="root" presStyleCnt="0"/>
      <dgm:spPr/>
    </dgm:pt>
    <dgm:pt modelId="{57508E09-37F1-4594-8D71-8EF980595602}" type="pres">
      <dgm:prSet presAssocID="{BE99B597-3DF2-4D44-B028-F802D8870EE7}" presName="rootComposite" presStyleCnt="0"/>
      <dgm:spPr/>
    </dgm:pt>
    <dgm:pt modelId="{41C0AAA4-C7FB-4211-9317-7B424A47F4A9}" type="pres">
      <dgm:prSet presAssocID="{BE99B597-3DF2-4D44-B028-F802D8870EE7}" presName="rootText" presStyleLbl="node1" presStyleIdx="0" presStyleCnt="2" custScaleY="49236"/>
      <dgm:spPr/>
      <dgm:t>
        <a:bodyPr/>
        <a:lstStyle/>
        <a:p>
          <a:endParaRPr lang="es-ES"/>
        </a:p>
      </dgm:t>
    </dgm:pt>
    <dgm:pt modelId="{7F42642A-CE87-45BD-B89A-8435708C937B}" type="pres">
      <dgm:prSet presAssocID="{BE99B597-3DF2-4D44-B028-F802D8870EE7}" presName="rootConnector" presStyleLbl="node1" presStyleIdx="0" presStyleCnt="2"/>
      <dgm:spPr/>
      <dgm:t>
        <a:bodyPr/>
        <a:lstStyle/>
        <a:p>
          <a:endParaRPr lang="es-ES"/>
        </a:p>
      </dgm:t>
    </dgm:pt>
    <dgm:pt modelId="{E69EC990-263E-450C-9C1A-B886B4F3BF31}" type="pres">
      <dgm:prSet presAssocID="{BE99B597-3DF2-4D44-B028-F802D8870EE7}" presName="childShape" presStyleCnt="0"/>
      <dgm:spPr/>
    </dgm:pt>
    <dgm:pt modelId="{F3484A34-A884-4B83-81CA-CDCE7E266541}" type="pres">
      <dgm:prSet presAssocID="{ABC7C778-B967-42E4-AA4F-912960A46943}" presName="Name13" presStyleLbl="parChTrans1D2" presStyleIdx="0" presStyleCnt="4"/>
      <dgm:spPr/>
      <dgm:t>
        <a:bodyPr/>
        <a:lstStyle/>
        <a:p>
          <a:endParaRPr lang="es-ES"/>
        </a:p>
      </dgm:t>
    </dgm:pt>
    <dgm:pt modelId="{5936EEFA-0BC0-4701-96C5-BA9895ACFF28}" type="pres">
      <dgm:prSet presAssocID="{47318D38-E423-45E7-B589-3ED1011F15D2}" presName="childText" presStyleLbl="bgAcc1" presStyleIdx="0" presStyleCnt="4" custScaleX="143725" custScaleY="1717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8A551F-CF19-4E17-9C08-D72B7B220053}" type="pres">
      <dgm:prSet presAssocID="{94113F95-1B1C-47C6-BC8D-4E892B89CE20}" presName="Name13" presStyleLbl="parChTrans1D2" presStyleIdx="1" presStyleCnt="4"/>
      <dgm:spPr/>
      <dgm:t>
        <a:bodyPr/>
        <a:lstStyle/>
        <a:p>
          <a:endParaRPr lang="es-ES"/>
        </a:p>
      </dgm:t>
    </dgm:pt>
    <dgm:pt modelId="{FFDD8160-E9D5-45F6-B41E-0EC7E1D3A0AA}" type="pres">
      <dgm:prSet presAssocID="{9DB4E4BD-9960-4005-944F-E68B2FF47E7C}" presName="childText" presStyleLbl="bgAcc1" presStyleIdx="1" presStyleCnt="4" custScaleX="132744" custLinFactNeighborX="940" custLinFactNeighborY="-123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4F0CB7-55EF-441D-8C81-D604B225E01F}" type="pres">
      <dgm:prSet presAssocID="{B3B500B0-A4BF-4394-A19C-0648FA2CE711}" presName="root" presStyleCnt="0"/>
      <dgm:spPr/>
    </dgm:pt>
    <dgm:pt modelId="{21F9ADA9-7F3E-4DA2-82DA-654054A64695}" type="pres">
      <dgm:prSet presAssocID="{B3B500B0-A4BF-4394-A19C-0648FA2CE711}" presName="rootComposite" presStyleCnt="0"/>
      <dgm:spPr/>
    </dgm:pt>
    <dgm:pt modelId="{6E58A93C-B6E9-474F-8ECD-7D2D34CA1A12}" type="pres">
      <dgm:prSet presAssocID="{B3B500B0-A4BF-4394-A19C-0648FA2CE711}" presName="rootText" presStyleLbl="node1" presStyleIdx="1" presStyleCnt="2" custScaleY="46251"/>
      <dgm:spPr/>
      <dgm:t>
        <a:bodyPr/>
        <a:lstStyle/>
        <a:p>
          <a:endParaRPr lang="es-ES"/>
        </a:p>
      </dgm:t>
    </dgm:pt>
    <dgm:pt modelId="{5F5BD0E1-F337-4917-8700-286EFB85CAA9}" type="pres">
      <dgm:prSet presAssocID="{B3B500B0-A4BF-4394-A19C-0648FA2CE711}" presName="rootConnector" presStyleLbl="node1" presStyleIdx="1" presStyleCnt="2"/>
      <dgm:spPr/>
      <dgm:t>
        <a:bodyPr/>
        <a:lstStyle/>
        <a:p>
          <a:endParaRPr lang="es-ES"/>
        </a:p>
      </dgm:t>
    </dgm:pt>
    <dgm:pt modelId="{7558BCC9-EA81-4C7F-B18A-9F427E9BF0F8}" type="pres">
      <dgm:prSet presAssocID="{B3B500B0-A4BF-4394-A19C-0648FA2CE711}" presName="childShape" presStyleCnt="0"/>
      <dgm:spPr/>
    </dgm:pt>
    <dgm:pt modelId="{30544A16-29BD-40D3-AF97-82BB2DB26872}" type="pres">
      <dgm:prSet presAssocID="{A58CF5BB-ABAE-495A-8AC5-C9722DDFB042}" presName="Name13" presStyleLbl="parChTrans1D2" presStyleIdx="2" presStyleCnt="4"/>
      <dgm:spPr/>
      <dgm:t>
        <a:bodyPr/>
        <a:lstStyle/>
        <a:p>
          <a:endParaRPr lang="es-ES"/>
        </a:p>
      </dgm:t>
    </dgm:pt>
    <dgm:pt modelId="{99F5C92C-97DD-4A46-9DF0-72FFD98851DC}" type="pres">
      <dgm:prSet presAssocID="{1E6B9472-7027-488A-B058-3C5573DFBB7A}" presName="childText" presStyleLbl="bgAcc1" presStyleIdx="2" presStyleCnt="4" custScaleX="139548" custScaleY="1264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2319C7-7311-4088-B649-129B9331295B}" type="pres">
      <dgm:prSet presAssocID="{C45F0026-7E0B-466D-95CD-7066134F74D1}" presName="Name13" presStyleLbl="parChTrans1D2" presStyleIdx="3" presStyleCnt="4"/>
      <dgm:spPr/>
      <dgm:t>
        <a:bodyPr/>
        <a:lstStyle/>
        <a:p>
          <a:endParaRPr lang="es-ES"/>
        </a:p>
      </dgm:t>
    </dgm:pt>
    <dgm:pt modelId="{A162EA26-989B-49B5-9D71-5E36159B2FC5}" type="pres">
      <dgm:prSet presAssocID="{608AAC2D-0905-4576-946C-9117228D7828}" presName="childText" presStyleLbl="bgAcc1" presStyleIdx="3" presStyleCnt="4" custScaleX="139454" custScaleY="1389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AF21409-E0B8-44A8-9ADF-88EC1B612DD9}" type="presOf" srcId="{ABC7C778-B967-42E4-AA4F-912960A46943}" destId="{F3484A34-A884-4B83-81CA-CDCE7E266541}" srcOrd="0" destOrd="0" presId="urn:microsoft.com/office/officeart/2005/8/layout/hierarchy3"/>
    <dgm:cxn modelId="{29F7A5EE-985B-4BDA-B4D6-306E719DC3F1}" type="presOf" srcId="{B3B500B0-A4BF-4394-A19C-0648FA2CE711}" destId="{6E58A93C-B6E9-474F-8ECD-7D2D34CA1A12}" srcOrd="0" destOrd="0" presId="urn:microsoft.com/office/officeart/2005/8/layout/hierarchy3"/>
    <dgm:cxn modelId="{15F4C4E2-DD54-4F86-9EE6-3E315533C317}" srcId="{B3B500B0-A4BF-4394-A19C-0648FA2CE711}" destId="{608AAC2D-0905-4576-946C-9117228D7828}" srcOrd="1" destOrd="0" parTransId="{C45F0026-7E0B-466D-95CD-7066134F74D1}" sibTransId="{10A31FCE-64AC-4FE9-9FBA-0581D4C2B9C4}"/>
    <dgm:cxn modelId="{D9DAC1B6-7A22-4456-8C60-EC7CE36D2A37}" type="presOf" srcId="{9DB4E4BD-9960-4005-944F-E68B2FF47E7C}" destId="{FFDD8160-E9D5-45F6-B41E-0EC7E1D3A0AA}" srcOrd="0" destOrd="0" presId="urn:microsoft.com/office/officeart/2005/8/layout/hierarchy3"/>
    <dgm:cxn modelId="{05C6F6D6-8D15-474D-99E3-4EC0507D7DD4}" type="presOf" srcId="{BE99B597-3DF2-4D44-B028-F802D8870EE7}" destId="{7F42642A-CE87-45BD-B89A-8435708C937B}" srcOrd="1" destOrd="0" presId="urn:microsoft.com/office/officeart/2005/8/layout/hierarchy3"/>
    <dgm:cxn modelId="{6E8D4903-AED1-4804-9762-3F714725A94A}" type="presOf" srcId="{B3B500B0-A4BF-4394-A19C-0648FA2CE711}" destId="{5F5BD0E1-F337-4917-8700-286EFB85CAA9}" srcOrd="1" destOrd="0" presId="urn:microsoft.com/office/officeart/2005/8/layout/hierarchy3"/>
    <dgm:cxn modelId="{54E81A17-6454-4536-8AF2-F99D2ADE98FD}" srcId="{B3B500B0-A4BF-4394-A19C-0648FA2CE711}" destId="{1E6B9472-7027-488A-B058-3C5573DFBB7A}" srcOrd="0" destOrd="0" parTransId="{A58CF5BB-ABAE-495A-8AC5-C9722DDFB042}" sibTransId="{481E3F7B-2ABE-4DBB-BA17-868CEF56887F}"/>
    <dgm:cxn modelId="{440BB1C8-2C85-4B57-8BB7-170CFC97FDB3}" srcId="{BE99B597-3DF2-4D44-B028-F802D8870EE7}" destId="{9DB4E4BD-9960-4005-944F-E68B2FF47E7C}" srcOrd="1" destOrd="0" parTransId="{94113F95-1B1C-47C6-BC8D-4E892B89CE20}" sibTransId="{BACFA8F7-5C30-44E0-BF28-1FAA422A6B5E}"/>
    <dgm:cxn modelId="{B3096810-8378-4FE7-8C36-07CCA57F3C0A}" type="presOf" srcId="{1E6B9472-7027-488A-B058-3C5573DFBB7A}" destId="{99F5C92C-97DD-4A46-9DF0-72FFD98851DC}" srcOrd="0" destOrd="0" presId="urn:microsoft.com/office/officeart/2005/8/layout/hierarchy3"/>
    <dgm:cxn modelId="{2A03ED59-E7FC-4960-83FA-85025C07334C}" type="presOf" srcId="{47318D38-E423-45E7-B589-3ED1011F15D2}" destId="{5936EEFA-0BC0-4701-96C5-BA9895ACFF28}" srcOrd="0" destOrd="0" presId="urn:microsoft.com/office/officeart/2005/8/layout/hierarchy3"/>
    <dgm:cxn modelId="{347AF105-3191-43AF-B39B-3271ED58224B}" type="presOf" srcId="{BE99B597-3DF2-4D44-B028-F802D8870EE7}" destId="{41C0AAA4-C7FB-4211-9317-7B424A47F4A9}" srcOrd="0" destOrd="0" presId="urn:microsoft.com/office/officeart/2005/8/layout/hierarchy3"/>
    <dgm:cxn modelId="{FF956B1A-7EB1-40EA-9941-368A51389BC2}" type="presOf" srcId="{94113F95-1B1C-47C6-BC8D-4E892B89CE20}" destId="{748A551F-CF19-4E17-9C08-D72B7B220053}" srcOrd="0" destOrd="0" presId="urn:microsoft.com/office/officeart/2005/8/layout/hierarchy3"/>
    <dgm:cxn modelId="{5FA7D188-ADC4-4378-AF03-5185A198F676}" type="presOf" srcId="{A58CF5BB-ABAE-495A-8AC5-C9722DDFB042}" destId="{30544A16-29BD-40D3-AF97-82BB2DB26872}" srcOrd="0" destOrd="0" presId="urn:microsoft.com/office/officeart/2005/8/layout/hierarchy3"/>
    <dgm:cxn modelId="{CE74F838-34BA-455D-ACEE-80F1DDE3BD40}" type="presOf" srcId="{608AAC2D-0905-4576-946C-9117228D7828}" destId="{A162EA26-989B-49B5-9D71-5E36159B2FC5}" srcOrd="0" destOrd="0" presId="urn:microsoft.com/office/officeart/2005/8/layout/hierarchy3"/>
    <dgm:cxn modelId="{4137B659-F960-4B5E-8756-B3C157D7A0BA}" srcId="{BE99B597-3DF2-4D44-B028-F802D8870EE7}" destId="{47318D38-E423-45E7-B589-3ED1011F15D2}" srcOrd="0" destOrd="0" parTransId="{ABC7C778-B967-42E4-AA4F-912960A46943}" sibTransId="{3EB9EE78-A0F9-4589-9D5B-859C14BA9AB9}"/>
    <dgm:cxn modelId="{60BB2F81-F428-4979-990F-8B4AD9CAB970}" srcId="{019C71C3-82E3-47A8-BE54-5C076C6CA5AB}" destId="{B3B500B0-A4BF-4394-A19C-0648FA2CE711}" srcOrd="1" destOrd="0" parTransId="{363EFB23-E227-4095-83B6-AE78EF4B229F}" sibTransId="{A6D72EBE-FA21-4FAE-A1FB-D6DAF5D6C88C}"/>
    <dgm:cxn modelId="{6199E397-7967-481A-811F-AC92F04187A4}" srcId="{019C71C3-82E3-47A8-BE54-5C076C6CA5AB}" destId="{BE99B597-3DF2-4D44-B028-F802D8870EE7}" srcOrd="0" destOrd="0" parTransId="{11B7D61E-DB20-4B28-BB27-ED8544BA69DB}" sibTransId="{0D712C7B-70A3-47A8-8086-263B00AAF8E8}"/>
    <dgm:cxn modelId="{BCD63B96-43A3-4955-8B1B-21D3BFAED413}" type="presOf" srcId="{C45F0026-7E0B-466D-95CD-7066134F74D1}" destId="{242319C7-7311-4088-B649-129B9331295B}" srcOrd="0" destOrd="0" presId="urn:microsoft.com/office/officeart/2005/8/layout/hierarchy3"/>
    <dgm:cxn modelId="{B4B617BE-0BD4-4297-AA7E-A04E44522CC8}" type="presOf" srcId="{019C71C3-82E3-47A8-BE54-5C076C6CA5AB}" destId="{21CE2EF3-34FD-444C-8B88-AEC04AEB654B}" srcOrd="0" destOrd="0" presId="urn:microsoft.com/office/officeart/2005/8/layout/hierarchy3"/>
    <dgm:cxn modelId="{6E3C6BBD-698B-4B83-8CCB-BFACF7D70B1A}" type="presParOf" srcId="{21CE2EF3-34FD-444C-8B88-AEC04AEB654B}" destId="{39C58961-B6DB-4584-9F6A-E3F7775FB100}" srcOrd="0" destOrd="0" presId="urn:microsoft.com/office/officeart/2005/8/layout/hierarchy3"/>
    <dgm:cxn modelId="{B8430B7A-E2A1-4B09-B30D-E7C3E0F560F4}" type="presParOf" srcId="{39C58961-B6DB-4584-9F6A-E3F7775FB100}" destId="{57508E09-37F1-4594-8D71-8EF980595602}" srcOrd="0" destOrd="0" presId="urn:microsoft.com/office/officeart/2005/8/layout/hierarchy3"/>
    <dgm:cxn modelId="{E9D8B14F-DA4B-4379-A4F3-3BB2A5F6B82B}" type="presParOf" srcId="{57508E09-37F1-4594-8D71-8EF980595602}" destId="{41C0AAA4-C7FB-4211-9317-7B424A47F4A9}" srcOrd="0" destOrd="0" presId="urn:microsoft.com/office/officeart/2005/8/layout/hierarchy3"/>
    <dgm:cxn modelId="{46FBD5A9-9D10-47A3-B16C-E2788C483FEC}" type="presParOf" srcId="{57508E09-37F1-4594-8D71-8EF980595602}" destId="{7F42642A-CE87-45BD-B89A-8435708C937B}" srcOrd="1" destOrd="0" presId="urn:microsoft.com/office/officeart/2005/8/layout/hierarchy3"/>
    <dgm:cxn modelId="{E3FB36BA-84E9-437B-963E-9677E92E8B14}" type="presParOf" srcId="{39C58961-B6DB-4584-9F6A-E3F7775FB100}" destId="{E69EC990-263E-450C-9C1A-B886B4F3BF31}" srcOrd="1" destOrd="0" presId="urn:microsoft.com/office/officeart/2005/8/layout/hierarchy3"/>
    <dgm:cxn modelId="{8CD12F63-93D6-4927-9873-6E2C0BDFA5B0}" type="presParOf" srcId="{E69EC990-263E-450C-9C1A-B886B4F3BF31}" destId="{F3484A34-A884-4B83-81CA-CDCE7E266541}" srcOrd="0" destOrd="0" presId="urn:microsoft.com/office/officeart/2005/8/layout/hierarchy3"/>
    <dgm:cxn modelId="{49944D3B-9339-4D89-9F8E-51B6EB62795C}" type="presParOf" srcId="{E69EC990-263E-450C-9C1A-B886B4F3BF31}" destId="{5936EEFA-0BC0-4701-96C5-BA9895ACFF28}" srcOrd="1" destOrd="0" presId="urn:microsoft.com/office/officeart/2005/8/layout/hierarchy3"/>
    <dgm:cxn modelId="{FE0EEE7F-03A3-4733-8CBE-99A335646DE8}" type="presParOf" srcId="{E69EC990-263E-450C-9C1A-B886B4F3BF31}" destId="{748A551F-CF19-4E17-9C08-D72B7B220053}" srcOrd="2" destOrd="0" presId="urn:microsoft.com/office/officeart/2005/8/layout/hierarchy3"/>
    <dgm:cxn modelId="{BFC96903-F4A7-45A0-9D56-3BBCCD709F11}" type="presParOf" srcId="{E69EC990-263E-450C-9C1A-B886B4F3BF31}" destId="{FFDD8160-E9D5-45F6-B41E-0EC7E1D3A0AA}" srcOrd="3" destOrd="0" presId="urn:microsoft.com/office/officeart/2005/8/layout/hierarchy3"/>
    <dgm:cxn modelId="{624E6AEA-24C9-4800-95DF-827A7E686B20}" type="presParOf" srcId="{21CE2EF3-34FD-444C-8B88-AEC04AEB654B}" destId="{3B4F0CB7-55EF-441D-8C81-D604B225E01F}" srcOrd="1" destOrd="0" presId="urn:microsoft.com/office/officeart/2005/8/layout/hierarchy3"/>
    <dgm:cxn modelId="{8CEDDA48-83F2-43E0-B7DF-3B7851CC49FE}" type="presParOf" srcId="{3B4F0CB7-55EF-441D-8C81-D604B225E01F}" destId="{21F9ADA9-7F3E-4DA2-82DA-654054A64695}" srcOrd="0" destOrd="0" presId="urn:microsoft.com/office/officeart/2005/8/layout/hierarchy3"/>
    <dgm:cxn modelId="{CBF6B057-D478-47D3-BEC3-E84E160C56C9}" type="presParOf" srcId="{21F9ADA9-7F3E-4DA2-82DA-654054A64695}" destId="{6E58A93C-B6E9-474F-8ECD-7D2D34CA1A12}" srcOrd="0" destOrd="0" presId="urn:microsoft.com/office/officeart/2005/8/layout/hierarchy3"/>
    <dgm:cxn modelId="{C0CDD82B-6CE6-40EF-9539-0634B0872A1F}" type="presParOf" srcId="{21F9ADA9-7F3E-4DA2-82DA-654054A64695}" destId="{5F5BD0E1-F337-4917-8700-286EFB85CAA9}" srcOrd="1" destOrd="0" presId="urn:microsoft.com/office/officeart/2005/8/layout/hierarchy3"/>
    <dgm:cxn modelId="{C3DC029C-8D8A-445B-97F4-094B4616C7A5}" type="presParOf" srcId="{3B4F0CB7-55EF-441D-8C81-D604B225E01F}" destId="{7558BCC9-EA81-4C7F-B18A-9F427E9BF0F8}" srcOrd="1" destOrd="0" presId="urn:microsoft.com/office/officeart/2005/8/layout/hierarchy3"/>
    <dgm:cxn modelId="{5FA5B31A-213F-440A-BDE0-E339072D24DE}" type="presParOf" srcId="{7558BCC9-EA81-4C7F-B18A-9F427E9BF0F8}" destId="{30544A16-29BD-40D3-AF97-82BB2DB26872}" srcOrd="0" destOrd="0" presId="urn:microsoft.com/office/officeart/2005/8/layout/hierarchy3"/>
    <dgm:cxn modelId="{98D89B94-659B-4DE5-A4C1-FE9EFE8DF4C7}" type="presParOf" srcId="{7558BCC9-EA81-4C7F-B18A-9F427E9BF0F8}" destId="{99F5C92C-97DD-4A46-9DF0-72FFD98851DC}" srcOrd="1" destOrd="0" presId="urn:microsoft.com/office/officeart/2005/8/layout/hierarchy3"/>
    <dgm:cxn modelId="{23BAF6A1-6082-41B4-9071-96F6D3144F92}" type="presParOf" srcId="{7558BCC9-EA81-4C7F-B18A-9F427E9BF0F8}" destId="{242319C7-7311-4088-B649-129B9331295B}" srcOrd="2" destOrd="0" presId="urn:microsoft.com/office/officeart/2005/8/layout/hierarchy3"/>
    <dgm:cxn modelId="{CFB85973-66D1-4753-9333-002A93C4CF28}" type="presParOf" srcId="{7558BCC9-EA81-4C7F-B18A-9F427E9BF0F8}" destId="{A162EA26-989B-49B5-9D71-5E36159B2FC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6E705E-DEF6-4F85-BC51-7D7394983EB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28E5640-59A6-467D-9F77-02CBFCE160AC}">
      <dgm:prSet phldrT="[Texto]" custT="1"/>
      <dgm:spPr/>
      <dgm:t>
        <a:bodyPr/>
        <a:lstStyle/>
        <a:p>
          <a:pPr algn="ctr"/>
          <a:r>
            <a:rPr lang="eu-ES" sz="1800" b="1" noProof="0" dirty="0" smtClean="0"/>
            <a:t>PARTAIDETZA ESPARRUAK</a:t>
          </a:r>
          <a:endParaRPr lang="eu-ES" sz="1800" b="1" noProof="0" dirty="0"/>
        </a:p>
      </dgm:t>
    </dgm:pt>
    <dgm:pt modelId="{06FF883B-595A-469A-A478-E0C2FF7118A2}" type="parTrans" cxnId="{2D2DA170-2A3F-4FBC-9F94-12C7AB28817C}">
      <dgm:prSet/>
      <dgm:spPr/>
      <dgm:t>
        <a:bodyPr/>
        <a:lstStyle/>
        <a:p>
          <a:endParaRPr lang="es-ES"/>
        </a:p>
      </dgm:t>
    </dgm:pt>
    <dgm:pt modelId="{B7625E3E-1D02-47C5-BFDB-620A650CFF78}" type="sibTrans" cxnId="{2D2DA170-2A3F-4FBC-9F94-12C7AB28817C}">
      <dgm:prSet/>
      <dgm:spPr/>
      <dgm:t>
        <a:bodyPr/>
        <a:lstStyle/>
        <a:p>
          <a:endParaRPr lang="es-ES"/>
        </a:p>
      </dgm:t>
    </dgm:pt>
    <dgm:pt modelId="{C5D3D559-1943-4259-B246-0B37424BBA32}">
      <dgm:prSet phldrT="[Texto]" custT="1"/>
      <dgm:spPr>
        <a:solidFill>
          <a:srgbClr val="C5CC6C">
            <a:alpha val="90000"/>
          </a:srgbClr>
        </a:solidFill>
      </dgm:spPr>
      <dgm:t>
        <a:bodyPr/>
        <a:lstStyle/>
        <a:p>
          <a:pPr algn="l"/>
          <a:endParaRPr lang="eu-ES" sz="1800" b="1" i="0" noProof="0" dirty="0" smtClean="0"/>
        </a:p>
        <a:p>
          <a:pPr algn="l"/>
          <a:endParaRPr lang="eu-ES" sz="1800" b="1" i="1" noProof="0" dirty="0" smtClean="0"/>
        </a:p>
        <a:p>
          <a:pPr algn="l"/>
          <a:endParaRPr lang="eu-ES" sz="1800" b="1" i="1" noProof="0" dirty="0" smtClean="0"/>
        </a:p>
        <a:p>
          <a:pPr algn="l"/>
          <a:r>
            <a:rPr lang="eu-ES" sz="1800" b="1" i="1" u="sng" noProof="0" dirty="0" smtClean="0"/>
            <a:t>1ºEskola lana.</a:t>
          </a:r>
        </a:p>
        <a:p>
          <a:pPr algn="l"/>
          <a:r>
            <a:rPr lang="eu-ES" sz="1800" b="1" i="0" noProof="0" dirty="0" smtClean="0"/>
            <a:t>•Ikasleen iritzia aintzat hartzea une askotan (gaiak, elkarteak, epeak, aurkezpenak, metodologiak, ebaluaketa…).</a:t>
          </a:r>
        </a:p>
        <a:p>
          <a:pPr algn="l"/>
          <a:r>
            <a:rPr lang="eu-ES" sz="1800" b="1" i="0" noProof="0" dirty="0" smtClean="0"/>
            <a:t>•Lankidetza teknikak gauzatzea .</a:t>
          </a:r>
        </a:p>
        <a:p>
          <a:pPr algn="l"/>
          <a:endParaRPr lang="eu-ES" sz="1800" b="1" i="1" noProof="0" dirty="0" smtClean="0"/>
        </a:p>
        <a:p>
          <a:pPr algn="l"/>
          <a:endParaRPr lang="eu-ES" sz="1800" b="1" i="1" noProof="0" dirty="0" smtClean="0"/>
        </a:p>
        <a:p>
          <a:pPr algn="l"/>
          <a:endParaRPr lang="eu-ES" sz="1800" b="1" i="1" noProof="0" dirty="0"/>
        </a:p>
      </dgm:t>
    </dgm:pt>
    <dgm:pt modelId="{28A39187-D4C5-4A56-B3C5-3B6F5F556183}" type="parTrans" cxnId="{B2B16015-95C9-4DCC-8055-8D715E75177B}">
      <dgm:prSet/>
      <dgm:spPr/>
      <dgm:t>
        <a:bodyPr/>
        <a:lstStyle/>
        <a:p>
          <a:endParaRPr lang="es-ES"/>
        </a:p>
      </dgm:t>
    </dgm:pt>
    <dgm:pt modelId="{3493A7E4-01FF-4624-8C7E-70C04041781D}" type="sibTrans" cxnId="{B2B16015-95C9-4DCC-8055-8D715E75177B}">
      <dgm:prSet/>
      <dgm:spPr/>
      <dgm:t>
        <a:bodyPr/>
        <a:lstStyle/>
        <a:p>
          <a:endParaRPr lang="es-ES"/>
        </a:p>
      </dgm:t>
    </dgm:pt>
    <dgm:pt modelId="{306D28C6-F1DE-4BCC-999A-BDD9A11F076C}">
      <dgm:prSet phldrT="[Texto]" custT="1"/>
      <dgm:spPr>
        <a:solidFill>
          <a:srgbClr val="C5CC6C">
            <a:alpha val="90000"/>
          </a:srgbClr>
        </a:solidFill>
      </dgm:spPr>
      <dgm:t>
        <a:bodyPr/>
        <a:lstStyle/>
        <a:p>
          <a:pPr algn="l"/>
          <a:endParaRPr lang="eu-ES" sz="1800" noProof="0" dirty="0" smtClean="0"/>
        </a:p>
        <a:p>
          <a:pPr algn="l"/>
          <a:endParaRPr lang="eu-ES" sz="1800" noProof="0" dirty="0" smtClean="0"/>
        </a:p>
        <a:p>
          <a:pPr algn="l"/>
          <a:endParaRPr lang="eu-ES" sz="1800" noProof="0" dirty="0" smtClean="0"/>
        </a:p>
        <a:p>
          <a:pPr algn="l"/>
          <a:r>
            <a:rPr lang="eu-ES" sz="1800" noProof="0" dirty="0" smtClean="0"/>
            <a:t>•</a:t>
          </a:r>
          <a:r>
            <a:rPr lang="eu-ES" sz="1800" b="1" noProof="0" dirty="0" smtClean="0"/>
            <a:t>Ikasleen eta gurasoen  ordezkariak bultzatzea .</a:t>
          </a:r>
        </a:p>
        <a:p>
          <a:pPr algn="l"/>
          <a:r>
            <a:rPr lang="eu-ES" sz="1800" b="1" noProof="0" dirty="0" smtClean="0"/>
            <a:t>•Ikasleak  eta gurasoak egotea batzorde ezberdinetan .</a:t>
          </a:r>
        </a:p>
        <a:p>
          <a:pPr algn="l"/>
          <a:r>
            <a:rPr lang="eu-ES" sz="1800" b="1" noProof="0" dirty="0" smtClean="0"/>
            <a:t>•Elkarrekintza taldeak erabiltzea.</a:t>
          </a:r>
        </a:p>
        <a:p>
          <a:pPr algn="l"/>
          <a:r>
            <a:rPr lang="eu-ES" sz="1800" b="1" noProof="0" dirty="0" smtClean="0"/>
            <a:t>•Gurasoen prestakuntza gaurkotzea( tertuliak ,hitzaldiak, ikastaroak…).</a:t>
          </a:r>
        </a:p>
        <a:p>
          <a:pPr algn="l"/>
          <a:endParaRPr lang="eu-ES" sz="1800" b="1" noProof="0" dirty="0" smtClean="0"/>
        </a:p>
        <a:p>
          <a:pPr algn="l"/>
          <a:endParaRPr lang="eu-ES" sz="1800" b="1" noProof="0" dirty="0" smtClean="0"/>
        </a:p>
        <a:p>
          <a:pPr algn="l"/>
          <a:endParaRPr lang="eu-ES" sz="1800" b="1" noProof="0" dirty="0"/>
        </a:p>
      </dgm:t>
    </dgm:pt>
    <dgm:pt modelId="{7C580E93-227B-4579-AF0D-B8091FD229D6}" type="parTrans" cxnId="{B1DDAEA4-B2B2-4F1E-A9FB-CF025D37CF30}">
      <dgm:prSet/>
      <dgm:spPr/>
      <dgm:t>
        <a:bodyPr/>
        <a:lstStyle/>
        <a:p>
          <a:endParaRPr lang="es-ES"/>
        </a:p>
      </dgm:t>
    </dgm:pt>
    <dgm:pt modelId="{977769CF-A591-4B9F-B2F8-1E66A6592740}" type="sibTrans" cxnId="{B1DDAEA4-B2B2-4F1E-A9FB-CF025D37CF30}">
      <dgm:prSet/>
      <dgm:spPr/>
      <dgm:t>
        <a:bodyPr/>
        <a:lstStyle/>
        <a:p>
          <a:endParaRPr lang="es-ES"/>
        </a:p>
      </dgm:t>
    </dgm:pt>
    <dgm:pt modelId="{C795F510-4046-4FEF-8DD5-320A6D066E58}">
      <dgm:prSet phldrT="[Texto]" custT="1"/>
      <dgm:spPr>
        <a:solidFill>
          <a:srgbClr val="C00000"/>
        </a:solidFill>
      </dgm:spPr>
      <dgm:t>
        <a:bodyPr/>
        <a:lstStyle/>
        <a:p>
          <a:pPr algn="ctr"/>
          <a:r>
            <a:rPr lang="eu-ES" sz="1800" b="1" noProof="0" dirty="0" smtClean="0"/>
            <a:t>BALDINTZAK PARTAIDETZA EGOKIRAKO</a:t>
          </a:r>
          <a:endParaRPr lang="eu-ES" sz="1800" b="1" noProof="0" dirty="0"/>
        </a:p>
      </dgm:t>
    </dgm:pt>
    <dgm:pt modelId="{D79D2379-3BCE-4FA4-A305-8533C751A295}" type="parTrans" cxnId="{A5F5C9F0-E926-4817-AB7B-9B2486A56BCD}">
      <dgm:prSet/>
      <dgm:spPr/>
      <dgm:t>
        <a:bodyPr/>
        <a:lstStyle/>
        <a:p>
          <a:endParaRPr lang="es-ES"/>
        </a:p>
      </dgm:t>
    </dgm:pt>
    <dgm:pt modelId="{4040FEA4-04E8-41B9-9837-87E17E463C8C}" type="sibTrans" cxnId="{A5F5C9F0-E926-4817-AB7B-9B2486A56BCD}">
      <dgm:prSet/>
      <dgm:spPr/>
      <dgm:t>
        <a:bodyPr/>
        <a:lstStyle/>
        <a:p>
          <a:endParaRPr lang="es-ES"/>
        </a:p>
      </dgm:t>
    </dgm:pt>
    <dgm:pt modelId="{6EDD2242-AE6D-41DE-AADA-991558C30DB8}">
      <dgm:prSet phldrT="[Texto]" custT="1"/>
      <dgm:spPr>
        <a:solidFill>
          <a:srgbClr val="FFC000">
            <a:alpha val="90000"/>
          </a:srgbClr>
        </a:solidFill>
      </dgm:spPr>
      <dgm:t>
        <a:bodyPr/>
        <a:lstStyle/>
        <a:p>
          <a:pPr algn="l"/>
          <a:endParaRPr lang="eu-ES" sz="1800" b="1" noProof="0" dirty="0" smtClean="0"/>
        </a:p>
        <a:p>
          <a:pPr algn="l"/>
          <a:r>
            <a:rPr lang="eu-ES" sz="1800" b="1" noProof="0" dirty="0" smtClean="0"/>
            <a:t>•Helburuak   eta estrategiak guztien artean finkatuta egotea.</a:t>
          </a:r>
        </a:p>
        <a:p>
          <a:pPr algn="l"/>
          <a:r>
            <a:rPr lang="eu-ES" sz="1800" b="1" noProof="0" dirty="0" smtClean="0"/>
            <a:t>•</a:t>
          </a:r>
          <a:r>
            <a:rPr lang="es-ES" sz="1800" b="1" noProof="0" dirty="0" smtClean="0"/>
            <a:t>Giza baliabideak</a:t>
          </a:r>
          <a:r>
            <a:rPr lang="eu-ES" sz="1800" b="1" noProof="0" dirty="0" smtClean="0"/>
            <a:t> eta bitarteko tekniko eta f</a:t>
          </a:r>
          <a:r>
            <a:rPr lang="es-ES" sz="1800" b="1" noProof="0" dirty="0" smtClean="0"/>
            <a:t>inantzarioa</a:t>
          </a:r>
          <a:r>
            <a:rPr lang="eu-ES" sz="1800" b="1" noProof="0" dirty="0" smtClean="0"/>
            <a:t> nahikoak eta  k</a:t>
          </a:r>
          <a:r>
            <a:rPr lang="es-ES" sz="1800" b="1" noProof="0" dirty="0" smtClean="0"/>
            <a:t>alitatezkoa</a:t>
          </a:r>
          <a:r>
            <a:rPr lang="eu-ES" sz="1800" b="1" noProof="0" dirty="0" smtClean="0"/>
            <a:t>k izatea .</a:t>
          </a:r>
        </a:p>
        <a:p>
          <a:pPr algn="l"/>
          <a:endParaRPr lang="eu-ES" sz="1800" b="1" noProof="0" dirty="0" smtClean="0"/>
        </a:p>
        <a:p>
          <a:pPr algn="l"/>
          <a:endParaRPr lang="eu-ES" sz="1800" b="1" noProof="0" dirty="0"/>
        </a:p>
      </dgm:t>
    </dgm:pt>
    <dgm:pt modelId="{E0F13829-716D-4B1C-AF3C-EF27C73FD758}" type="parTrans" cxnId="{985F2E16-2E2D-44B5-8729-1EEE3C834750}">
      <dgm:prSet/>
      <dgm:spPr/>
      <dgm:t>
        <a:bodyPr/>
        <a:lstStyle/>
        <a:p>
          <a:endParaRPr lang="es-ES"/>
        </a:p>
      </dgm:t>
    </dgm:pt>
    <dgm:pt modelId="{CF9BF203-6143-43EA-A289-DA93E56567D6}" type="sibTrans" cxnId="{985F2E16-2E2D-44B5-8729-1EEE3C834750}">
      <dgm:prSet/>
      <dgm:spPr/>
      <dgm:t>
        <a:bodyPr/>
        <a:lstStyle/>
        <a:p>
          <a:endParaRPr lang="es-ES"/>
        </a:p>
      </dgm:t>
    </dgm:pt>
    <dgm:pt modelId="{79013727-F6FE-4880-AB8E-0A68CE5D5162}">
      <dgm:prSet phldrT="[Texto]" custT="1"/>
      <dgm:spPr>
        <a:solidFill>
          <a:srgbClr val="FFC000">
            <a:alpha val="90000"/>
          </a:srgbClr>
        </a:solidFill>
      </dgm:spPr>
      <dgm:t>
        <a:bodyPr/>
        <a:lstStyle/>
        <a:p>
          <a:pPr algn="l"/>
          <a:r>
            <a:rPr lang="eu-ES" sz="1800" b="1" noProof="0" dirty="0" smtClean="0"/>
            <a:t>•Informazioa eta komunikazioa behar bezalakoak.</a:t>
          </a:r>
        </a:p>
        <a:p>
          <a:pPr algn="l"/>
          <a:r>
            <a:rPr lang="eu-ES" sz="1800" b="1" noProof="0" dirty="0" smtClean="0"/>
            <a:t>•Erabakiak hartzeko eta jarraipena eta ebaluaketa egiteko prozedura egokiak.</a:t>
          </a:r>
          <a:endParaRPr lang="eu-ES" sz="1800" b="1" noProof="0" dirty="0"/>
        </a:p>
      </dgm:t>
    </dgm:pt>
    <dgm:pt modelId="{77769667-4563-4FEE-94D4-2D208B20E60C}" type="parTrans" cxnId="{E82DFE67-2BB4-4F72-9013-0844751906FD}">
      <dgm:prSet/>
      <dgm:spPr/>
      <dgm:t>
        <a:bodyPr/>
        <a:lstStyle/>
        <a:p>
          <a:endParaRPr lang="es-ES"/>
        </a:p>
      </dgm:t>
    </dgm:pt>
    <dgm:pt modelId="{29D6BB84-E4C9-4C13-B7FC-C8C5357198CB}" type="sibTrans" cxnId="{E82DFE67-2BB4-4F72-9013-0844751906FD}">
      <dgm:prSet/>
      <dgm:spPr/>
      <dgm:t>
        <a:bodyPr/>
        <a:lstStyle/>
        <a:p>
          <a:endParaRPr lang="es-ES"/>
        </a:p>
      </dgm:t>
    </dgm:pt>
    <dgm:pt modelId="{26DB59BE-F5B5-4A89-B5EE-4B50BC45EC7D}" type="pres">
      <dgm:prSet presAssocID="{F16E705E-DEF6-4F85-BC51-7D7394983EB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98FF050-A2DF-47D7-ADF6-AAA005B9927E}" type="pres">
      <dgm:prSet presAssocID="{F28E5640-59A6-467D-9F77-02CBFCE160AC}" presName="root" presStyleCnt="0"/>
      <dgm:spPr/>
    </dgm:pt>
    <dgm:pt modelId="{AAF5A83E-C446-44FC-A6D1-CB9F9C5290FA}" type="pres">
      <dgm:prSet presAssocID="{F28E5640-59A6-467D-9F77-02CBFCE160AC}" presName="rootComposite" presStyleCnt="0"/>
      <dgm:spPr/>
    </dgm:pt>
    <dgm:pt modelId="{866F5C74-13C5-474F-85B6-16E62332B801}" type="pres">
      <dgm:prSet presAssocID="{F28E5640-59A6-467D-9F77-02CBFCE160AC}" presName="rootText" presStyleLbl="node1" presStyleIdx="0" presStyleCnt="2" custScaleY="47842"/>
      <dgm:spPr/>
    </dgm:pt>
    <dgm:pt modelId="{3B62BA94-6E5E-45FC-B0B2-762BB14F2230}" type="pres">
      <dgm:prSet presAssocID="{F28E5640-59A6-467D-9F77-02CBFCE160AC}" presName="rootConnector" presStyleLbl="node1" presStyleIdx="0" presStyleCnt="2"/>
      <dgm:spPr/>
    </dgm:pt>
    <dgm:pt modelId="{2C70A786-F6BB-4CED-AFFF-8ECC724346FA}" type="pres">
      <dgm:prSet presAssocID="{F28E5640-59A6-467D-9F77-02CBFCE160AC}" presName="childShape" presStyleCnt="0"/>
      <dgm:spPr/>
    </dgm:pt>
    <dgm:pt modelId="{7B93851D-FC9E-4CC8-8D8C-28AF2862B1E3}" type="pres">
      <dgm:prSet presAssocID="{28A39187-D4C5-4A56-B3C5-3B6F5F556183}" presName="Name13" presStyleLbl="parChTrans1D2" presStyleIdx="0" presStyleCnt="4"/>
      <dgm:spPr/>
    </dgm:pt>
    <dgm:pt modelId="{D91A6391-AF65-4B5D-807C-E8169D177BE2}" type="pres">
      <dgm:prSet presAssocID="{C5D3D559-1943-4259-B246-0B37424BBA32}" presName="childText" presStyleLbl="bgAcc1" presStyleIdx="0" presStyleCnt="4" custScaleX="175419" custScaleY="1597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CF6394-B26C-4FEF-A3A1-54BE3A99D9DB}" type="pres">
      <dgm:prSet presAssocID="{7C580E93-227B-4579-AF0D-B8091FD229D6}" presName="Name13" presStyleLbl="parChTrans1D2" presStyleIdx="1" presStyleCnt="4"/>
      <dgm:spPr/>
    </dgm:pt>
    <dgm:pt modelId="{9026A2F1-D6B8-4B97-83B6-E8F7369C27FE}" type="pres">
      <dgm:prSet presAssocID="{306D28C6-F1DE-4BCC-999A-BDD9A11F076C}" presName="childText" presStyleLbl="bgAcc1" presStyleIdx="1" presStyleCnt="4" custScaleX="216711" custScaleY="1650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783D68-7B55-4B35-8669-EBDF7301C6DA}" type="pres">
      <dgm:prSet presAssocID="{C795F510-4046-4FEF-8DD5-320A6D066E58}" presName="root" presStyleCnt="0"/>
      <dgm:spPr/>
    </dgm:pt>
    <dgm:pt modelId="{FF163AD6-2344-4A35-9D1B-11852E10B67F}" type="pres">
      <dgm:prSet presAssocID="{C795F510-4046-4FEF-8DD5-320A6D066E58}" presName="rootComposite" presStyleCnt="0"/>
      <dgm:spPr/>
    </dgm:pt>
    <dgm:pt modelId="{89FB1653-4766-4CDE-BFAA-CCA21F8556DC}" type="pres">
      <dgm:prSet presAssocID="{C795F510-4046-4FEF-8DD5-320A6D066E58}" presName="rootText" presStyleLbl="node1" presStyleIdx="1" presStyleCnt="2" custScaleX="147149" custScaleY="47842"/>
      <dgm:spPr/>
    </dgm:pt>
    <dgm:pt modelId="{3DE3B8D9-E5E1-46C5-B996-C289C9EE86F8}" type="pres">
      <dgm:prSet presAssocID="{C795F510-4046-4FEF-8DD5-320A6D066E58}" presName="rootConnector" presStyleLbl="node1" presStyleIdx="1" presStyleCnt="2"/>
      <dgm:spPr/>
    </dgm:pt>
    <dgm:pt modelId="{88984D41-DA31-4E61-AC11-D0F7709AC3B6}" type="pres">
      <dgm:prSet presAssocID="{C795F510-4046-4FEF-8DD5-320A6D066E58}" presName="childShape" presStyleCnt="0"/>
      <dgm:spPr/>
    </dgm:pt>
    <dgm:pt modelId="{FCA5A60A-7A84-41A5-B98C-06FF47FE07BC}" type="pres">
      <dgm:prSet presAssocID="{E0F13829-716D-4B1C-AF3C-EF27C73FD758}" presName="Name13" presStyleLbl="parChTrans1D2" presStyleIdx="2" presStyleCnt="4"/>
      <dgm:spPr/>
    </dgm:pt>
    <dgm:pt modelId="{FDE9BE14-D045-45A0-B782-1DCF40FB31F9}" type="pres">
      <dgm:prSet presAssocID="{6EDD2242-AE6D-41DE-AADA-991558C30DB8}" presName="childText" presStyleLbl="bgAcc1" presStyleIdx="2" presStyleCnt="4" custScaleX="158013" custScaleY="1778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80B951-2B1D-4468-B57C-D614456EA16B}" type="pres">
      <dgm:prSet presAssocID="{77769667-4563-4FEE-94D4-2D208B20E60C}" presName="Name13" presStyleLbl="parChTrans1D2" presStyleIdx="3" presStyleCnt="4"/>
      <dgm:spPr/>
    </dgm:pt>
    <dgm:pt modelId="{C244F1BD-7D4D-4E59-BF89-A758E389F4E6}" type="pres">
      <dgm:prSet presAssocID="{79013727-F6FE-4880-AB8E-0A68CE5D5162}" presName="childText" presStyleLbl="bgAcc1" presStyleIdx="3" presStyleCnt="4" custScaleX="169829" custScaleY="128587" custLinFactNeighborX="-9879" custLinFactNeighborY="792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9821A72-EC56-4261-ADFA-2DF8F90A2040}" type="presOf" srcId="{F16E705E-DEF6-4F85-BC51-7D7394983EB0}" destId="{26DB59BE-F5B5-4A89-B5EE-4B50BC45EC7D}" srcOrd="0" destOrd="0" presId="urn:microsoft.com/office/officeart/2005/8/layout/hierarchy3"/>
    <dgm:cxn modelId="{AF767B12-0624-4C28-8278-E91B94E1E1C7}" type="presOf" srcId="{7C580E93-227B-4579-AF0D-B8091FD229D6}" destId="{31CF6394-B26C-4FEF-A3A1-54BE3A99D9DB}" srcOrd="0" destOrd="0" presId="urn:microsoft.com/office/officeart/2005/8/layout/hierarchy3"/>
    <dgm:cxn modelId="{F04587C8-DC12-4118-9092-30C8C81D56B2}" type="presOf" srcId="{C795F510-4046-4FEF-8DD5-320A6D066E58}" destId="{89FB1653-4766-4CDE-BFAA-CCA21F8556DC}" srcOrd="0" destOrd="0" presId="urn:microsoft.com/office/officeart/2005/8/layout/hierarchy3"/>
    <dgm:cxn modelId="{32D53585-6591-4D14-B498-DB4242DAA9C0}" type="presOf" srcId="{306D28C6-F1DE-4BCC-999A-BDD9A11F076C}" destId="{9026A2F1-D6B8-4B97-83B6-E8F7369C27FE}" srcOrd="0" destOrd="0" presId="urn:microsoft.com/office/officeart/2005/8/layout/hierarchy3"/>
    <dgm:cxn modelId="{EA8ECF04-8C0F-4CB6-BB60-D980147E0CDA}" type="presOf" srcId="{28A39187-D4C5-4A56-B3C5-3B6F5F556183}" destId="{7B93851D-FC9E-4CC8-8D8C-28AF2862B1E3}" srcOrd="0" destOrd="0" presId="urn:microsoft.com/office/officeart/2005/8/layout/hierarchy3"/>
    <dgm:cxn modelId="{A5F5C9F0-E926-4817-AB7B-9B2486A56BCD}" srcId="{F16E705E-DEF6-4F85-BC51-7D7394983EB0}" destId="{C795F510-4046-4FEF-8DD5-320A6D066E58}" srcOrd="1" destOrd="0" parTransId="{D79D2379-3BCE-4FA4-A305-8533C751A295}" sibTransId="{4040FEA4-04E8-41B9-9837-87E17E463C8C}"/>
    <dgm:cxn modelId="{B1DDAEA4-B2B2-4F1E-A9FB-CF025D37CF30}" srcId="{F28E5640-59A6-467D-9F77-02CBFCE160AC}" destId="{306D28C6-F1DE-4BCC-999A-BDD9A11F076C}" srcOrd="1" destOrd="0" parTransId="{7C580E93-227B-4579-AF0D-B8091FD229D6}" sibTransId="{977769CF-A591-4B9F-B2F8-1E66A6592740}"/>
    <dgm:cxn modelId="{6A2AB79E-E750-4167-B6CC-8715422F1EC8}" type="presOf" srcId="{79013727-F6FE-4880-AB8E-0A68CE5D5162}" destId="{C244F1BD-7D4D-4E59-BF89-A758E389F4E6}" srcOrd="0" destOrd="0" presId="urn:microsoft.com/office/officeart/2005/8/layout/hierarchy3"/>
    <dgm:cxn modelId="{B2B16015-95C9-4DCC-8055-8D715E75177B}" srcId="{F28E5640-59A6-467D-9F77-02CBFCE160AC}" destId="{C5D3D559-1943-4259-B246-0B37424BBA32}" srcOrd="0" destOrd="0" parTransId="{28A39187-D4C5-4A56-B3C5-3B6F5F556183}" sibTransId="{3493A7E4-01FF-4624-8C7E-70C04041781D}"/>
    <dgm:cxn modelId="{9384BE8D-2860-4C05-9F5F-F4A5D85F049D}" type="presOf" srcId="{C795F510-4046-4FEF-8DD5-320A6D066E58}" destId="{3DE3B8D9-E5E1-46C5-B996-C289C9EE86F8}" srcOrd="1" destOrd="0" presId="urn:microsoft.com/office/officeart/2005/8/layout/hierarchy3"/>
    <dgm:cxn modelId="{5E03D544-0379-4703-9A58-8EEBC0A13F2B}" type="presOf" srcId="{C5D3D559-1943-4259-B246-0B37424BBA32}" destId="{D91A6391-AF65-4B5D-807C-E8169D177BE2}" srcOrd="0" destOrd="0" presId="urn:microsoft.com/office/officeart/2005/8/layout/hierarchy3"/>
    <dgm:cxn modelId="{E82DFE67-2BB4-4F72-9013-0844751906FD}" srcId="{C795F510-4046-4FEF-8DD5-320A6D066E58}" destId="{79013727-F6FE-4880-AB8E-0A68CE5D5162}" srcOrd="1" destOrd="0" parTransId="{77769667-4563-4FEE-94D4-2D208B20E60C}" sibTransId="{29D6BB84-E4C9-4C13-B7FC-C8C5357198CB}"/>
    <dgm:cxn modelId="{5281FE4B-DD2C-49C3-94C0-A4593578FBCE}" type="presOf" srcId="{F28E5640-59A6-467D-9F77-02CBFCE160AC}" destId="{866F5C74-13C5-474F-85B6-16E62332B801}" srcOrd="0" destOrd="0" presId="urn:microsoft.com/office/officeart/2005/8/layout/hierarchy3"/>
    <dgm:cxn modelId="{22A8DE7C-36E8-4D68-BC96-8B59733985F7}" type="presOf" srcId="{F28E5640-59A6-467D-9F77-02CBFCE160AC}" destId="{3B62BA94-6E5E-45FC-B0B2-762BB14F2230}" srcOrd="1" destOrd="0" presId="urn:microsoft.com/office/officeart/2005/8/layout/hierarchy3"/>
    <dgm:cxn modelId="{72558840-B1C7-436B-AA5B-6B7331D7CABE}" type="presOf" srcId="{6EDD2242-AE6D-41DE-AADA-991558C30DB8}" destId="{FDE9BE14-D045-45A0-B782-1DCF40FB31F9}" srcOrd="0" destOrd="0" presId="urn:microsoft.com/office/officeart/2005/8/layout/hierarchy3"/>
    <dgm:cxn modelId="{E8158537-4923-4F72-A7AB-689DEC6C4A38}" type="presOf" srcId="{E0F13829-716D-4B1C-AF3C-EF27C73FD758}" destId="{FCA5A60A-7A84-41A5-B98C-06FF47FE07BC}" srcOrd="0" destOrd="0" presId="urn:microsoft.com/office/officeart/2005/8/layout/hierarchy3"/>
    <dgm:cxn modelId="{985F2E16-2E2D-44B5-8729-1EEE3C834750}" srcId="{C795F510-4046-4FEF-8DD5-320A6D066E58}" destId="{6EDD2242-AE6D-41DE-AADA-991558C30DB8}" srcOrd="0" destOrd="0" parTransId="{E0F13829-716D-4B1C-AF3C-EF27C73FD758}" sibTransId="{CF9BF203-6143-43EA-A289-DA93E56567D6}"/>
    <dgm:cxn modelId="{2D2DA170-2A3F-4FBC-9F94-12C7AB28817C}" srcId="{F16E705E-DEF6-4F85-BC51-7D7394983EB0}" destId="{F28E5640-59A6-467D-9F77-02CBFCE160AC}" srcOrd="0" destOrd="0" parTransId="{06FF883B-595A-469A-A478-E0C2FF7118A2}" sibTransId="{B7625E3E-1D02-47C5-BFDB-620A650CFF78}"/>
    <dgm:cxn modelId="{FBDB1C9B-3C47-40DD-8E06-E626266D16AF}" type="presOf" srcId="{77769667-4563-4FEE-94D4-2D208B20E60C}" destId="{5E80B951-2B1D-4468-B57C-D614456EA16B}" srcOrd="0" destOrd="0" presId="urn:microsoft.com/office/officeart/2005/8/layout/hierarchy3"/>
    <dgm:cxn modelId="{F36EC992-BA75-42BF-9629-070C76EA1344}" type="presParOf" srcId="{26DB59BE-F5B5-4A89-B5EE-4B50BC45EC7D}" destId="{798FF050-A2DF-47D7-ADF6-AAA005B9927E}" srcOrd="0" destOrd="0" presId="urn:microsoft.com/office/officeart/2005/8/layout/hierarchy3"/>
    <dgm:cxn modelId="{A9E4754E-9F66-4762-B98D-8568893D8B09}" type="presParOf" srcId="{798FF050-A2DF-47D7-ADF6-AAA005B9927E}" destId="{AAF5A83E-C446-44FC-A6D1-CB9F9C5290FA}" srcOrd="0" destOrd="0" presId="urn:microsoft.com/office/officeart/2005/8/layout/hierarchy3"/>
    <dgm:cxn modelId="{6AA3BFFB-FD0F-4447-8079-A464FA95B3F5}" type="presParOf" srcId="{AAF5A83E-C446-44FC-A6D1-CB9F9C5290FA}" destId="{866F5C74-13C5-474F-85B6-16E62332B801}" srcOrd="0" destOrd="0" presId="urn:microsoft.com/office/officeart/2005/8/layout/hierarchy3"/>
    <dgm:cxn modelId="{E28EB1FA-5CBC-43B2-826A-C8D66D660480}" type="presParOf" srcId="{AAF5A83E-C446-44FC-A6D1-CB9F9C5290FA}" destId="{3B62BA94-6E5E-45FC-B0B2-762BB14F2230}" srcOrd="1" destOrd="0" presId="urn:microsoft.com/office/officeart/2005/8/layout/hierarchy3"/>
    <dgm:cxn modelId="{4128690D-2F68-45F1-8B12-1AEFB9AEC247}" type="presParOf" srcId="{798FF050-A2DF-47D7-ADF6-AAA005B9927E}" destId="{2C70A786-F6BB-4CED-AFFF-8ECC724346FA}" srcOrd="1" destOrd="0" presId="urn:microsoft.com/office/officeart/2005/8/layout/hierarchy3"/>
    <dgm:cxn modelId="{3129E5A0-8E60-4986-A559-F51FC024B942}" type="presParOf" srcId="{2C70A786-F6BB-4CED-AFFF-8ECC724346FA}" destId="{7B93851D-FC9E-4CC8-8D8C-28AF2862B1E3}" srcOrd="0" destOrd="0" presId="urn:microsoft.com/office/officeart/2005/8/layout/hierarchy3"/>
    <dgm:cxn modelId="{D06A3D92-3761-4196-B845-61FD148F1EBF}" type="presParOf" srcId="{2C70A786-F6BB-4CED-AFFF-8ECC724346FA}" destId="{D91A6391-AF65-4B5D-807C-E8169D177BE2}" srcOrd="1" destOrd="0" presId="urn:microsoft.com/office/officeart/2005/8/layout/hierarchy3"/>
    <dgm:cxn modelId="{14CE2777-F8BE-4F93-A203-3DFFC288630F}" type="presParOf" srcId="{2C70A786-F6BB-4CED-AFFF-8ECC724346FA}" destId="{31CF6394-B26C-4FEF-A3A1-54BE3A99D9DB}" srcOrd="2" destOrd="0" presId="urn:microsoft.com/office/officeart/2005/8/layout/hierarchy3"/>
    <dgm:cxn modelId="{3822FA6C-C935-4FBC-A9F3-3B4FB81CF41A}" type="presParOf" srcId="{2C70A786-F6BB-4CED-AFFF-8ECC724346FA}" destId="{9026A2F1-D6B8-4B97-83B6-E8F7369C27FE}" srcOrd="3" destOrd="0" presId="urn:microsoft.com/office/officeart/2005/8/layout/hierarchy3"/>
    <dgm:cxn modelId="{0D52B535-D7D4-4D74-99E1-6C5B94CB1A7A}" type="presParOf" srcId="{26DB59BE-F5B5-4A89-B5EE-4B50BC45EC7D}" destId="{0E783D68-7B55-4B35-8669-EBDF7301C6DA}" srcOrd="1" destOrd="0" presId="urn:microsoft.com/office/officeart/2005/8/layout/hierarchy3"/>
    <dgm:cxn modelId="{89461A0C-8417-4CE8-BA28-2E2F9CF12EAA}" type="presParOf" srcId="{0E783D68-7B55-4B35-8669-EBDF7301C6DA}" destId="{FF163AD6-2344-4A35-9D1B-11852E10B67F}" srcOrd="0" destOrd="0" presId="urn:microsoft.com/office/officeart/2005/8/layout/hierarchy3"/>
    <dgm:cxn modelId="{E1F08391-C5B8-4C9B-B532-4E5097DE1182}" type="presParOf" srcId="{FF163AD6-2344-4A35-9D1B-11852E10B67F}" destId="{89FB1653-4766-4CDE-BFAA-CCA21F8556DC}" srcOrd="0" destOrd="0" presId="urn:microsoft.com/office/officeart/2005/8/layout/hierarchy3"/>
    <dgm:cxn modelId="{6BD1144D-3F9D-47BF-8E98-F1590A27E8C9}" type="presParOf" srcId="{FF163AD6-2344-4A35-9D1B-11852E10B67F}" destId="{3DE3B8D9-E5E1-46C5-B996-C289C9EE86F8}" srcOrd="1" destOrd="0" presId="urn:microsoft.com/office/officeart/2005/8/layout/hierarchy3"/>
    <dgm:cxn modelId="{E6E6AFD0-81CD-4CC9-949E-44844CBC9025}" type="presParOf" srcId="{0E783D68-7B55-4B35-8669-EBDF7301C6DA}" destId="{88984D41-DA31-4E61-AC11-D0F7709AC3B6}" srcOrd="1" destOrd="0" presId="urn:microsoft.com/office/officeart/2005/8/layout/hierarchy3"/>
    <dgm:cxn modelId="{54A74CC5-B5E9-4831-B328-AAD78903312D}" type="presParOf" srcId="{88984D41-DA31-4E61-AC11-D0F7709AC3B6}" destId="{FCA5A60A-7A84-41A5-B98C-06FF47FE07BC}" srcOrd="0" destOrd="0" presId="urn:microsoft.com/office/officeart/2005/8/layout/hierarchy3"/>
    <dgm:cxn modelId="{A6630029-B3BC-42D2-867C-01C1C9B7E238}" type="presParOf" srcId="{88984D41-DA31-4E61-AC11-D0F7709AC3B6}" destId="{FDE9BE14-D045-45A0-B782-1DCF40FB31F9}" srcOrd="1" destOrd="0" presId="urn:microsoft.com/office/officeart/2005/8/layout/hierarchy3"/>
    <dgm:cxn modelId="{8ECC97D5-9176-42D3-AFF7-42CAF2BF07BA}" type="presParOf" srcId="{88984D41-DA31-4E61-AC11-D0F7709AC3B6}" destId="{5E80B951-2B1D-4468-B57C-D614456EA16B}" srcOrd="2" destOrd="0" presId="urn:microsoft.com/office/officeart/2005/8/layout/hierarchy3"/>
    <dgm:cxn modelId="{371A7936-94FE-4111-98DF-39553F2501E8}" type="presParOf" srcId="{88984D41-DA31-4E61-AC11-D0F7709AC3B6}" destId="{C244F1BD-7D4D-4E59-BF89-A758E389F4E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050CB-AEFF-404E-83E4-B2C3FD369008}">
      <dsp:nvSpPr>
        <dsp:cNvPr id="0" name=""/>
        <dsp:cNvSpPr/>
      </dsp:nvSpPr>
      <dsp:spPr>
        <a:xfrm>
          <a:off x="290103" y="1689729"/>
          <a:ext cx="2303271" cy="1381962"/>
        </a:xfrm>
        <a:prstGeom prst="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ARAUAK</a:t>
          </a:r>
          <a:endParaRPr lang="es-ES" sz="2800" b="1" kern="1200" dirty="0"/>
        </a:p>
      </dsp:txBody>
      <dsp:txXfrm>
        <a:off x="290103" y="1689729"/>
        <a:ext cx="2303271" cy="1381962"/>
      </dsp:txXfrm>
    </dsp:sp>
    <dsp:sp modelId="{797ABCCD-5B99-4951-B974-67E90A5E9F05}">
      <dsp:nvSpPr>
        <dsp:cNvPr id="0" name=""/>
        <dsp:cNvSpPr/>
      </dsp:nvSpPr>
      <dsp:spPr>
        <a:xfrm>
          <a:off x="3746830" y="63076"/>
          <a:ext cx="2793499" cy="1381962"/>
        </a:xfrm>
        <a:prstGeom prst="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DENBORAK</a:t>
          </a:r>
          <a:endParaRPr lang="es-ES" sz="2800" b="1" kern="1200" dirty="0">
            <a:solidFill>
              <a:schemeClr val="bg1"/>
            </a:solidFill>
          </a:endParaRPr>
        </a:p>
      </dsp:txBody>
      <dsp:txXfrm>
        <a:off x="3746830" y="63076"/>
        <a:ext cx="2793499" cy="1381962"/>
      </dsp:txXfrm>
    </dsp:sp>
    <dsp:sp modelId="{280C5A21-6C79-40FC-AA4D-215A7B60613C}">
      <dsp:nvSpPr>
        <dsp:cNvPr id="0" name=""/>
        <dsp:cNvSpPr/>
      </dsp:nvSpPr>
      <dsp:spPr>
        <a:xfrm>
          <a:off x="366929" y="63071"/>
          <a:ext cx="2303271" cy="1381962"/>
        </a:xfrm>
        <a:prstGeom prst="rect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GUNEAK</a:t>
          </a:r>
          <a:endParaRPr lang="es-ES" sz="2800" b="1" kern="1200" dirty="0">
            <a:solidFill>
              <a:schemeClr val="bg1"/>
            </a:solidFill>
          </a:endParaRPr>
        </a:p>
      </dsp:txBody>
      <dsp:txXfrm>
        <a:off x="366929" y="63071"/>
        <a:ext cx="2303271" cy="1381962"/>
      </dsp:txXfrm>
    </dsp:sp>
    <dsp:sp modelId="{EE3CA2E5-BF4D-4601-B7EC-E442B4F3F2E2}">
      <dsp:nvSpPr>
        <dsp:cNvPr id="0" name=""/>
        <dsp:cNvSpPr/>
      </dsp:nvSpPr>
      <dsp:spPr>
        <a:xfrm>
          <a:off x="2230966" y="3226549"/>
          <a:ext cx="2750682" cy="1381962"/>
        </a:xfrm>
        <a:prstGeom prst="rect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ELKARTEAK</a:t>
          </a:r>
          <a:endParaRPr lang="es-ES" sz="2800" b="1" kern="1200" dirty="0">
            <a:solidFill>
              <a:schemeClr val="bg1"/>
            </a:solidFill>
          </a:endParaRPr>
        </a:p>
      </dsp:txBody>
      <dsp:txXfrm>
        <a:off x="2230966" y="3226549"/>
        <a:ext cx="2750682" cy="1381962"/>
      </dsp:txXfrm>
    </dsp:sp>
    <dsp:sp modelId="{F1EA6D09-BFEF-4DEE-8A22-F8E79A4402E1}">
      <dsp:nvSpPr>
        <dsp:cNvPr id="0" name=""/>
        <dsp:cNvSpPr/>
      </dsp:nvSpPr>
      <dsp:spPr>
        <a:xfrm>
          <a:off x="3222030" y="1689416"/>
          <a:ext cx="3704535" cy="1381962"/>
        </a:xfrm>
        <a:prstGeom prst="rect">
          <a:avLst/>
        </a:prstGeom>
        <a:blipFill rotWithShape="0">
          <a:blip xmlns:r="http://schemas.openxmlformats.org/officeDocument/2006/relationships" r:embed="rId5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b="1" kern="1200" dirty="0" smtClean="0">
              <a:solidFill>
                <a:schemeClr val="bg1"/>
              </a:solidFill>
            </a:rPr>
            <a:t>PROGRAMAZIOA</a:t>
          </a:r>
          <a:endParaRPr lang="es-ES" sz="3300" b="1" kern="1200" dirty="0">
            <a:solidFill>
              <a:schemeClr val="bg1"/>
            </a:solidFill>
          </a:endParaRPr>
        </a:p>
      </dsp:txBody>
      <dsp:txXfrm>
        <a:off x="3222030" y="1689416"/>
        <a:ext cx="3704535" cy="13819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ED669-AE19-4187-83CF-2709D23E9757}">
      <dsp:nvSpPr>
        <dsp:cNvPr id="0" name=""/>
        <dsp:cNvSpPr/>
      </dsp:nvSpPr>
      <dsp:spPr>
        <a:xfrm>
          <a:off x="108451" y="177"/>
          <a:ext cx="2483840" cy="116681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400" b="1" kern="1200" noProof="0" dirty="0" smtClean="0"/>
            <a:t>Sentsibilizazioa</a:t>
          </a:r>
          <a:endParaRPr lang="eu-ES" sz="2400" b="1" kern="1200" noProof="0" dirty="0"/>
        </a:p>
      </dsp:txBody>
      <dsp:txXfrm>
        <a:off x="142626" y="34352"/>
        <a:ext cx="2415490" cy="1098462"/>
      </dsp:txXfrm>
    </dsp:sp>
    <dsp:sp modelId="{4DBE237F-B76A-467D-8471-AFE6E63CB38A}">
      <dsp:nvSpPr>
        <dsp:cNvPr id="0" name=""/>
        <dsp:cNvSpPr/>
      </dsp:nvSpPr>
      <dsp:spPr>
        <a:xfrm>
          <a:off x="356835" y="1166990"/>
          <a:ext cx="248384" cy="1013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3516"/>
              </a:lnTo>
              <a:lnTo>
                <a:pt x="248384" y="10135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329BA-2222-48EA-93AF-2514BBF3FB39}">
      <dsp:nvSpPr>
        <dsp:cNvPr id="0" name=""/>
        <dsp:cNvSpPr/>
      </dsp:nvSpPr>
      <dsp:spPr>
        <a:xfrm>
          <a:off x="605219" y="1458693"/>
          <a:ext cx="1648061" cy="1443627"/>
        </a:xfrm>
        <a:prstGeom prst="roundRect">
          <a:avLst>
            <a:gd name="adj" fmla="val 10000"/>
          </a:avLst>
        </a:prstGeom>
        <a:solidFill>
          <a:srgbClr val="00B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-Zergatik arauak</a:t>
          </a:r>
          <a:r>
            <a:rPr lang="eu-ES" sz="2800" b="1" kern="1200" noProof="0" dirty="0" smtClean="0"/>
            <a:t>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-Zertarako   arauak.</a:t>
          </a:r>
          <a:endParaRPr lang="eu-ES" sz="2000" b="1" kern="1200" noProof="0" dirty="0"/>
        </a:p>
      </dsp:txBody>
      <dsp:txXfrm>
        <a:off x="647501" y="1500975"/>
        <a:ext cx="1563497" cy="1359063"/>
      </dsp:txXfrm>
    </dsp:sp>
    <dsp:sp modelId="{A7ED71B0-1318-4321-9459-0447FA78655C}">
      <dsp:nvSpPr>
        <dsp:cNvPr id="0" name=""/>
        <dsp:cNvSpPr/>
      </dsp:nvSpPr>
      <dsp:spPr>
        <a:xfrm>
          <a:off x="356835" y="1166990"/>
          <a:ext cx="248384" cy="2841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1468"/>
              </a:lnTo>
              <a:lnTo>
                <a:pt x="248384" y="28414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A1DD1-C1EC-40EF-89B9-163DBC13418F}">
      <dsp:nvSpPr>
        <dsp:cNvPr id="0" name=""/>
        <dsp:cNvSpPr/>
      </dsp:nvSpPr>
      <dsp:spPr>
        <a:xfrm>
          <a:off x="605219" y="3194023"/>
          <a:ext cx="2014851" cy="1628870"/>
        </a:xfrm>
        <a:prstGeom prst="roundRect">
          <a:avLst>
            <a:gd name="adj" fmla="val 10000"/>
          </a:avLst>
        </a:prstGeom>
        <a:solidFill>
          <a:srgbClr val="00B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-Jarduerak.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-Arduradunak.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-Lekuak eta denborak.</a:t>
          </a:r>
          <a:endParaRPr lang="eu-ES" sz="2000" b="1" kern="1200" noProof="0" dirty="0"/>
        </a:p>
      </dsp:txBody>
      <dsp:txXfrm>
        <a:off x="652927" y="3241731"/>
        <a:ext cx="1919435" cy="1533454"/>
      </dsp:txXfrm>
    </dsp:sp>
    <dsp:sp modelId="{CC9CAA04-9CD0-4ED8-B432-B7BD7EFD3469}">
      <dsp:nvSpPr>
        <dsp:cNvPr id="0" name=""/>
        <dsp:cNvSpPr/>
      </dsp:nvSpPr>
      <dsp:spPr>
        <a:xfrm>
          <a:off x="3175698" y="177"/>
          <a:ext cx="2333624" cy="116681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400" b="1" kern="1200" noProof="0" dirty="0" smtClean="0"/>
            <a:t>Araudiaren azterketa</a:t>
          </a:r>
          <a:endParaRPr lang="eu-ES" sz="2400" b="1" kern="1200" noProof="0" dirty="0"/>
        </a:p>
      </dsp:txBody>
      <dsp:txXfrm>
        <a:off x="3209873" y="34352"/>
        <a:ext cx="2265274" cy="1098462"/>
      </dsp:txXfrm>
    </dsp:sp>
    <dsp:sp modelId="{B3C55D1E-7689-4B3B-A0C1-8D9BE036735B}">
      <dsp:nvSpPr>
        <dsp:cNvPr id="0" name=""/>
        <dsp:cNvSpPr/>
      </dsp:nvSpPr>
      <dsp:spPr>
        <a:xfrm>
          <a:off x="3409060" y="1166990"/>
          <a:ext cx="341814" cy="1163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3399"/>
              </a:lnTo>
              <a:lnTo>
                <a:pt x="341814" y="11633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19F5B-1609-4950-AE12-355CA4C19F63}">
      <dsp:nvSpPr>
        <dsp:cNvPr id="0" name=""/>
        <dsp:cNvSpPr/>
      </dsp:nvSpPr>
      <dsp:spPr>
        <a:xfrm>
          <a:off x="3750874" y="1600227"/>
          <a:ext cx="2345125" cy="1460324"/>
        </a:xfrm>
        <a:prstGeom prst="roundRect">
          <a:avLst>
            <a:gd name="adj" fmla="val 10000"/>
          </a:avLst>
        </a:prstGeom>
        <a:solidFill>
          <a:srgbClr val="00B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-Betetze maila.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-Zailtasunak gauzatzerakoan.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/>
        </a:p>
      </dsp:txBody>
      <dsp:txXfrm>
        <a:off x="3793645" y="1642998"/>
        <a:ext cx="2259583" cy="1374782"/>
      </dsp:txXfrm>
    </dsp:sp>
    <dsp:sp modelId="{96FBD638-B2F4-46AD-8EEA-676C3173951D}">
      <dsp:nvSpPr>
        <dsp:cNvPr id="0" name=""/>
        <dsp:cNvSpPr/>
      </dsp:nvSpPr>
      <dsp:spPr>
        <a:xfrm>
          <a:off x="3409060" y="1166990"/>
          <a:ext cx="233362" cy="2767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7212"/>
              </a:lnTo>
              <a:lnTo>
                <a:pt x="233362" y="2767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748B8-E151-42D7-8C8A-B29C860C4156}">
      <dsp:nvSpPr>
        <dsp:cNvPr id="0" name=""/>
        <dsp:cNvSpPr/>
      </dsp:nvSpPr>
      <dsp:spPr>
        <a:xfrm>
          <a:off x="3642423" y="3210720"/>
          <a:ext cx="2173295" cy="1446964"/>
        </a:xfrm>
        <a:prstGeom prst="roundRect">
          <a:avLst>
            <a:gd name="adj" fmla="val 10000"/>
          </a:avLst>
        </a:prstGeom>
        <a:solidFill>
          <a:srgbClr val="00B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kern="1200" noProof="0" dirty="0" smtClean="0"/>
            <a:t>-</a:t>
          </a:r>
          <a:r>
            <a:rPr lang="eu-ES" sz="2000" b="1" kern="1200" noProof="0" dirty="0" smtClean="0"/>
            <a:t>Gaurkotasuna.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-Egokitasuna.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-Puntu ahulak eta sendoak.</a:t>
          </a:r>
          <a:endParaRPr lang="eu-ES" sz="2000" b="1" kern="1200" noProof="0" dirty="0"/>
        </a:p>
      </dsp:txBody>
      <dsp:txXfrm>
        <a:off x="3684803" y="3253100"/>
        <a:ext cx="2088535" cy="13622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006B0-F968-47D8-9C90-85EE1E449BD0}">
      <dsp:nvSpPr>
        <dsp:cNvPr id="0" name=""/>
        <dsp:cNvSpPr/>
      </dsp:nvSpPr>
      <dsp:spPr>
        <a:xfrm>
          <a:off x="0" y="2764"/>
          <a:ext cx="9144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5C3B0-A001-4A7A-BA73-81030C1549E0}">
      <dsp:nvSpPr>
        <dsp:cNvPr id="0" name=""/>
        <dsp:cNvSpPr/>
      </dsp:nvSpPr>
      <dsp:spPr>
        <a:xfrm>
          <a:off x="0" y="2764"/>
          <a:ext cx="2862680" cy="5655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3000" b="1" kern="1200" noProof="0" dirty="0" smtClean="0"/>
            <a:t>Programazioa</a:t>
          </a:r>
          <a:endParaRPr lang="eu-ES" sz="3000" b="1" kern="1200" noProof="0" dirty="0"/>
        </a:p>
      </dsp:txBody>
      <dsp:txXfrm>
        <a:off x="0" y="2764"/>
        <a:ext cx="2862680" cy="5655496"/>
      </dsp:txXfrm>
    </dsp:sp>
    <dsp:sp modelId="{BAB40162-D0AA-4DD9-84A2-244343C9A18A}">
      <dsp:nvSpPr>
        <dsp:cNvPr id="0" name=""/>
        <dsp:cNvSpPr/>
      </dsp:nvSpPr>
      <dsp:spPr>
        <a:xfrm>
          <a:off x="2980417" y="73181"/>
          <a:ext cx="6161618" cy="1037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800" b="0" kern="1200" noProof="0" dirty="0" smtClean="0"/>
            <a:t>Aniztasunaren trataera.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600" b="0" kern="1200" noProof="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600" b="0" kern="1200" noProof="0" dirty="0"/>
        </a:p>
      </dsp:txBody>
      <dsp:txXfrm>
        <a:off x="2980417" y="73181"/>
        <a:ext cx="6161618" cy="1037856"/>
      </dsp:txXfrm>
    </dsp:sp>
    <dsp:sp modelId="{EEC360BA-3481-4BFD-9BA1-65447E0F014F}">
      <dsp:nvSpPr>
        <dsp:cNvPr id="0" name=""/>
        <dsp:cNvSpPr/>
      </dsp:nvSpPr>
      <dsp:spPr>
        <a:xfrm>
          <a:off x="2862680" y="1111037"/>
          <a:ext cx="62793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A3453-D6B8-4775-ADDA-A3A6D87C5236}">
      <dsp:nvSpPr>
        <dsp:cNvPr id="0" name=""/>
        <dsp:cNvSpPr/>
      </dsp:nvSpPr>
      <dsp:spPr>
        <a:xfrm>
          <a:off x="2980417" y="1181455"/>
          <a:ext cx="6161618" cy="21387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800" kern="1200" noProof="0" dirty="0" smtClean="0"/>
            <a:t>Auto-estimuaren lanketa.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rgbClr val="FF0000"/>
              </a:solidFill>
              <a:hlinkClick xmlns:r="http://schemas.openxmlformats.org/officeDocument/2006/relationships" r:id="rId1" action="ppaction://hlinkfile"/>
            </a:rPr>
            <a:t>F:\Autoestimu baxuaren zergatiak eta ondorioak.doc</a:t>
          </a:r>
          <a:endParaRPr lang="eu-ES" sz="1800" b="1" kern="1200" noProof="0" dirty="0" smtClean="0">
            <a:solidFill>
              <a:srgbClr val="FF0000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rgbClr val="FF0000"/>
              </a:solidFill>
              <a:hlinkClick xmlns:r="http://schemas.openxmlformats.org/officeDocument/2006/relationships" r:id="rId2" action="ppaction://hlinkfile"/>
            </a:rPr>
            <a:t>G:\Autoestima\Autoestimua\AUTOESTIMUAREN GARRANTZIA.doc</a:t>
          </a:r>
          <a:endParaRPr lang="eu-ES" sz="1800" b="1" kern="1200" noProof="0" dirty="0" smtClean="0">
            <a:solidFill>
              <a:srgbClr val="FF0000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rgbClr val="FF0000"/>
              </a:solidFill>
              <a:hlinkClick xmlns:r="http://schemas.openxmlformats.org/officeDocument/2006/relationships" r:id="rId3" action="ppaction://hlinkfile"/>
            </a:rPr>
            <a:t>ESTRATEGIAS PARA MEJORAR LA.docx</a:t>
          </a:r>
          <a:endParaRPr lang="eu-ES" sz="1800" b="1" kern="1200" noProof="0" dirty="0" smtClean="0">
            <a:solidFill>
              <a:srgbClr val="FF0000"/>
            </a:solidFill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kern="1200" noProof="0" dirty="0"/>
        </a:p>
      </dsp:txBody>
      <dsp:txXfrm>
        <a:off x="2980417" y="1181455"/>
        <a:ext cx="6161618" cy="2138764"/>
      </dsp:txXfrm>
    </dsp:sp>
    <dsp:sp modelId="{6BD5EFB3-ADF0-4F77-8B8E-BB5DE1AFDD14}">
      <dsp:nvSpPr>
        <dsp:cNvPr id="0" name=""/>
        <dsp:cNvSpPr/>
      </dsp:nvSpPr>
      <dsp:spPr>
        <a:xfrm>
          <a:off x="2864626" y="2967366"/>
          <a:ext cx="62793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8916DE-FFE6-4AA4-A13E-9D7C4AAF5ADD}">
      <dsp:nvSpPr>
        <dsp:cNvPr id="0" name=""/>
        <dsp:cNvSpPr/>
      </dsp:nvSpPr>
      <dsp:spPr>
        <a:xfrm>
          <a:off x="2980417" y="3390637"/>
          <a:ext cx="6161618" cy="219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800" kern="1200" noProof="0" dirty="0" smtClean="0"/>
            <a:t>Motibazioa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600" b="0" kern="1200" noProof="0" dirty="0" smtClean="0">
              <a:hlinkClick xmlns:r="http://schemas.openxmlformats.org/officeDocument/2006/relationships" r:id="rId4" action="ppaction://hlinkfile"/>
            </a:rPr>
            <a:t>F</a:t>
          </a:r>
          <a:r>
            <a:rPr lang="eu-ES" sz="1600" b="1" kern="1200" noProof="0" dirty="0" smtClean="0">
              <a:hlinkClick xmlns:r="http://schemas.openxmlformats.org/officeDocument/2006/relationships" r:id="rId4" action="ppaction://hlinkfile"/>
            </a:rPr>
            <a:t>:\Motibazioa\ESTRATEGIAK IKASLEEN MOTIBAZIOA HANDITZEKO - copia 3 - copia.docx</a:t>
          </a:r>
          <a:endParaRPr lang="eu-ES" sz="1600" b="1" kern="1200" noProof="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600" b="1" kern="1200" noProof="0" dirty="0" smtClean="0">
              <a:hlinkClick xmlns:r="http://schemas.openxmlformats.org/officeDocument/2006/relationships" r:id="rId5" action="ppaction://hlinkfile"/>
            </a:rPr>
            <a:t>F:\Motibazioa\ESTRATEGIAK IKASLEEN MOTIBAZIOA HANDITZEKO - copia </a:t>
          </a:r>
          <a:r>
            <a:rPr lang="eu-ES" sz="1600" b="1" kern="1200" noProof="0" dirty="0" smtClean="0">
              <a:solidFill>
                <a:srgbClr val="00B0F0"/>
              </a:solidFill>
              <a:hlinkClick xmlns:r="http://schemas.openxmlformats.org/officeDocument/2006/relationships" r:id="rId5" action="ppaction://hlinkfile"/>
            </a:rPr>
            <a:t>3.docx</a:t>
          </a:r>
          <a:r>
            <a:rPr lang="eu-ES" sz="1600" b="1" kern="1200" noProof="0" dirty="0" smtClean="0">
              <a:solidFill>
                <a:srgbClr val="00B0F0"/>
              </a:solidFill>
            </a:rPr>
            <a:t>azioaren lanketa</a:t>
          </a:r>
          <a:r>
            <a:rPr lang="eu-ES" sz="1600" b="1" kern="1200" noProof="0" dirty="0" smtClean="0"/>
            <a:t>.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600" b="1" kern="1200" noProof="0" dirty="0" smtClean="0">
              <a:hlinkClick xmlns:r="http://schemas.openxmlformats.org/officeDocument/2006/relationships" r:id="rId6" action="ppaction://hlinkfile"/>
            </a:rPr>
            <a:t>Nola HOBETU IKASLEEN MOTIBAZIOA 3 - copia.docx</a:t>
          </a:r>
          <a:endParaRPr lang="eu-ES" sz="1600" b="1" kern="1200" noProof="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600" kern="1200" noProof="0" dirty="0"/>
        </a:p>
      </dsp:txBody>
      <dsp:txXfrm>
        <a:off x="2980417" y="3390637"/>
        <a:ext cx="6161618" cy="2196408"/>
      </dsp:txXfrm>
    </dsp:sp>
    <dsp:sp modelId="{3B84BACD-B60C-43EA-8679-0669888F4722}">
      <dsp:nvSpPr>
        <dsp:cNvPr id="0" name=""/>
        <dsp:cNvSpPr/>
      </dsp:nvSpPr>
      <dsp:spPr>
        <a:xfrm>
          <a:off x="2862680" y="5587045"/>
          <a:ext cx="62793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31686-3AAF-48D6-A9CF-CA4B592AC307}">
      <dsp:nvSpPr>
        <dsp:cNvPr id="0" name=""/>
        <dsp:cNvSpPr/>
      </dsp:nvSpPr>
      <dsp:spPr>
        <a:xfrm>
          <a:off x="0" y="1548906"/>
          <a:ext cx="781236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B26BC-5818-45DE-B968-5BD281973FC0}">
      <dsp:nvSpPr>
        <dsp:cNvPr id="0" name=""/>
        <dsp:cNvSpPr/>
      </dsp:nvSpPr>
      <dsp:spPr>
        <a:xfrm>
          <a:off x="371544" y="4165"/>
          <a:ext cx="7438171" cy="1736621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702" tIns="0" rIns="206702" bIns="0" numCol="1" spcCol="1270" anchor="ctr" anchorCtr="0">
          <a:noAutofit/>
        </a:bodyPr>
        <a:lstStyle/>
        <a:p>
          <a:pPr lvl="0" algn="just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900" kern="1200" dirty="0" smtClean="0"/>
        </a:p>
        <a:p>
          <a:pPr lvl="0" algn="just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-</a:t>
          </a:r>
          <a:r>
            <a:rPr lang="es-ES" sz="2000" b="1" kern="1200" dirty="0" smtClean="0"/>
            <a:t>A</a:t>
          </a:r>
          <a:r>
            <a:rPr lang="eu-ES" sz="2000" b="1" kern="1200" noProof="0" dirty="0" smtClean="0"/>
            <a:t>tsegin , abegitsua eta eskuragarria  izaten da.</a:t>
          </a:r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-Ba daki kudeatzen bere emozioak.</a:t>
          </a:r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-Koherentzia eta fidagarritasuna erakusten ditu.</a:t>
          </a:r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400" kern="1200" noProof="0" dirty="0"/>
        </a:p>
      </dsp:txBody>
      <dsp:txXfrm>
        <a:off x="456319" y="88940"/>
        <a:ext cx="7268621" cy="1567071"/>
      </dsp:txXfrm>
    </dsp:sp>
    <dsp:sp modelId="{FC7ADA2A-0036-4730-AFC0-3D784D84E08B}">
      <dsp:nvSpPr>
        <dsp:cNvPr id="0" name=""/>
        <dsp:cNvSpPr/>
      </dsp:nvSpPr>
      <dsp:spPr>
        <a:xfrm>
          <a:off x="0" y="2905623"/>
          <a:ext cx="781236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E3881-3386-4629-9B6E-CD6A8D32A447}">
      <dsp:nvSpPr>
        <dsp:cNvPr id="0" name=""/>
        <dsp:cNvSpPr/>
      </dsp:nvSpPr>
      <dsp:spPr>
        <a:xfrm>
          <a:off x="371544" y="1946706"/>
          <a:ext cx="7438171" cy="1150796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702" tIns="0" rIns="20670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400" kern="1200" noProof="0" dirty="0" smtClean="0"/>
            <a:t>-</a:t>
          </a:r>
          <a:r>
            <a:rPr lang="eu-ES" sz="2000" b="1" kern="1200" noProof="0" dirty="0" smtClean="0"/>
            <a:t>Okerrak eta kritikak onartzen ditu.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-Argitasuna , humore sentidua eta malgutasuna azaltzen ditu.</a:t>
          </a:r>
          <a:endParaRPr lang="eu-ES" sz="2000" b="1" kern="1200" noProof="0" dirty="0"/>
        </a:p>
      </dsp:txBody>
      <dsp:txXfrm>
        <a:off x="427721" y="2002883"/>
        <a:ext cx="7325817" cy="1038442"/>
      </dsp:txXfrm>
    </dsp:sp>
    <dsp:sp modelId="{6755B541-E709-47F6-B28A-3E2B315A6874}">
      <dsp:nvSpPr>
        <dsp:cNvPr id="0" name=""/>
        <dsp:cNvSpPr/>
      </dsp:nvSpPr>
      <dsp:spPr>
        <a:xfrm>
          <a:off x="0" y="4465386"/>
          <a:ext cx="781236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4D6E78-197F-4750-960B-6FF6D8C73072}">
      <dsp:nvSpPr>
        <dsp:cNvPr id="0" name=""/>
        <dsp:cNvSpPr/>
      </dsp:nvSpPr>
      <dsp:spPr>
        <a:xfrm>
          <a:off x="371544" y="3303423"/>
          <a:ext cx="7438171" cy="1353843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702" tIns="0" rIns="20670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-</a:t>
          </a:r>
          <a:r>
            <a:rPr lang="eu-ES" sz="2000" b="1" kern="1200" noProof="0" dirty="0" smtClean="0"/>
            <a:t>Enpatiko, asertibo eta zuzena ohi da.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-Ikas  saioetan gogo-berotasuna agertzen du.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-Ikasle guztiak onartzen ditu.</a:t>
          </a:r>
          <a:endParaRPr lang="eu-ES" sz="2000" b="1" kern="1200" noProof="0" dirty="0"/>
        </a:p>
      </dsp:txBody>
      <dsp:txXfrm>
        <a:off x="437633" y="3369512"/>
        <a:ext cx="7305993" cy="12216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9F149-C4D7-4E2F-8BD6-8A5BA280DE3C}">
      <dsp:nvSpPr>
        <dsp:cNvPr id="0" name=""/>
        <dsp:cNvSpPr/>
      </dsp:nvSpPr>
      <dsp:spPr>
        <a:xfrm>
          <a:off x="0" y="1374916"/>
          <a:ext cx="76200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54FA4-9AD5-4CC5-A23B-509572E84969}">
      <dsp:nvSpPr>
        <dsp:cNvPr id="0" name=""/>
        <dsp:cNvSpPr/>
      </dsp:nvSpPr>
      <dsp:spPr>
        <a:xfrm>
          <a:off x="345653" y="29934"/>
          <a:ext cx="7267962" cy="155162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-Mugak, helburuak eta emaitzak argi eta garbi zehazten ditu.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-Ikasleekiko itxaropen altuak ditu.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-Ikasleak ongi ezagutzen ditu.Bere izenak erabiltzen ditu.</a:t>
          </a:r>
          <a:endParaRPr lang="eu-ES" sz="2000" b="1" kern="1200" noProof="0" dirty="0"/>
        </a:p>
      </dsp:txBody>
      <dsp:txXfrm>
        <a:off x="421397" y="105678"/>
        <a:ext cx="7116474" cy="1400134"/>
      </dsp:txXfrm>
    </dsp:sp>
    <dsp:sp modelId="{AB50252E-8FC2-4036-8B81-6CEBBC08961E}">
      <dsp:nvSpPr>
        <dsp:cNvPr id="0" name=""/>
        <dsp:cNvSpPr/>
      </dsp:nvSpPr>
      <dsp:spPr>
        <a:xfrm>
          <a:off x="0" y="2735544"/>
          <a:ext cx="76200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D1A930-70E7-4EBC-9728-D1705EF2FBD6}">
      <dsp:nvSpPr>
        <dsp:cNvPr id="0" name=""/>
        <dsp:cNvSpPr/>
      </dsp:nvSpPr>
      <dsp:spPr>
        <a:xfrm>
          <a:off x="370582" y="1803316"/>
          <a:ext cx="7245353" cy="1138867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-Badaki zuzentzen eta laguntzen egokiro.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-Begi ukipenaz eta mugimenduaz baliatzen da ikasgela kontrolpean izateko.</a:t>
          </a:r>
          <a:endParaRPr lang="eu-ES" sz="2000" b="1" kern="1200" noProof="0" dirty="0"/>
        </a:p>
      </dsp:txBody>
      <dsp:txXfrm>
        <a:off x="426177" y="1858911"/>
        <a:ext cx="7134163" cy="1027677"/>
      </dsp:txXfrm>
    </dsp:sp>
    <dsp:sp modelId="{A104B820-A3BF-4888-8837-A205E8D0F1F3}">
      <dsp:nvSpPr>
        <dsp:cNvPr id="0" name=""/>
        <dsp:cNvSpPr/>
      </dsp:nvSpPr>
      <dsp:spPr>
        <a:xfrm>
          <a:off x="0" y="4414417"/>
          <a:ext cx="76200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11A576-52D0-491C-B631-9955F335B0F0}">
      <dsp:nvSpPr>
        <dsp:cNvPr id="0" name=""/>
        <dsp:cNvSpPr/>
      </dsp:nvSpPr>
      <dsp:spPr>
        <a:xfrm>
          <a:off x="364974" y="3166341"/>
          <a:ext cx="7255025" cy="1457113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-Ikas arloa eta bere didaktika meneratzen ditu.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-Kanporaketa gutxi aurrera eramaten du.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-Atsedenaldiak tartekatzen ditu.</a:t>
          </a:r>
          <a:endParaRPr lang="eu-ES" sz="2000" b="1" kern="1200" noProof="0" dirty="0"/>
        </a:p>
      </dsp:txBody>
      <dsp:txXfrm>
        <a:off x="436104" y="3237471"/>
        <a:ext cx="7112765" cy="13148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C576C-0857-4555-B0D7-DDFDC486E00D}">
      <dsp:nvSpPr>
        <dsp:cNvPr id="0" name=""/>
        <dsp:cNvSpPr/>
      </dsp:nvSpPr>
      <dsp:spPr>
        <a:xfrm>
          <a:off x="0" y="0"/>
          <a:ext cx="9144000" cy="66873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3000" kern="1200" noProof="0" dirty="0" smtClean="0"/>
            <a:t>1.3.Portaera desegokiak</a:t>
          </a:r>
          <a:endParaRPr lang="eu-ES" sz="3000" kern="1200" noProof="0" dirty="0"/>
        </a:p>
      </dsp:txBody>
      <dsp:txXfrm>
        <a:off x="0" y="0"/>
        <a:ext cx="9144000" cy="668730"/>
      </dsp:txXfrm>
    </dsp:sp>
    <dsp:sp modelId="{7EC15C37-3A7C-4B57-9ADD-C28910C291C5}">
      <dsp:nvSpPr>
        <dsp:cNvPr id="0" name=""/>
        <dsp:cNvSpPr/>
      </dsp:nvSpPr>
      <dsp:spPr>
        <a:xfrm>
          <a:off x="1914" y="625155"/>
          <a:ext cx="3335874" cy="4811538"/>
        </a:xfrm>
        <a:prstGeom prst="rect">
          <a:avLst/>
        </a:prstGeom>
        <a:solidFill>
          <a:schemeClr val="bg1">
            <a:lumMod val="95000"/>
            <a:lumOff val="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-Arreta selektiboa ( ikasleen arabekoa) azaltzen du.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kern="1200" noProof="0" dirty="0" smtClean="0"/>
            <a:t>-</a:t>
          </a:r>
          <a:r>
            <a:rPr lang="eu-ES" sz="2000" b="1" kern="1200" noProof="0" dirty="0" smtClean="0"/>
            <a:t>Ikasleen arrakastak … ezkutatzen ditu.</a:t>
          </a: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kern="1200" noProof="0" dirty="0" smtClean="0"/>
            <a:t>-</a:t>
          </a:r>
          <a:r>
            <a:rPr lang="eu-ES" sz="2000" b="1" kern="1200" noProof="0" dirty="0" smtClean="0"/>
            <a:t>Ikasleen okerrak, gabeziak e.a.azpimarratzen ditu.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kern="1200" noProof="0" dirty="0" smtClean="0"/>
            <a:t>-</a:t>
          </a:r>
          <a:r>
            <a:rPr lang="eu-ES" sz="2000" b="1" kern="1200" noProof="0" dirty="0" smtClean="0"/>
            <a:t>Ez du errespetatzen ikaslea(sarkasmoak ,umilazioak, isekak, irainak)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-Alderaketak egiten ditu.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kern="1200" noProof="0" dirty="0"/>
        </a:p>
      </dsp:txBody>
      <dsp:txXfrm>
        <a:off x="1914" y="625155"/>
        <a:ext cx="3335874" cy="4811538"/>
      </dsp:txXfrm>
    </dsp:sp>
    <dsp:sp modelId="{D69B6DFC-857D-44A2-86B6-511622FD4710}">
      <dsp:nvSpPr>
        <dsp:cNvPr id="0" name=""/>
        <dsp:cNvSpPr/>
      </dsp:nvSpPr>
      <dsp:spPr>
        <a:xfrm>
          <a:off x="3337788" y="602936"/>
          <a:ext cx="2902148" cy="4855976"/>
        </a:xfrm>
        <a:prstGeom prst="rect">
          <a:avLst/>
        </a:prstGeom>
        <a:solidFill>
          <a:schemeClr val="bg1">
            <a:lumMod val="95000"/>
            <a:lumOff val="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-Bere emozioak txarto kudeatzen ditu -gorabehera nabariak eta sarriak ditu … -.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-Ez da ordukoa.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Ikasgelatik saioa amaitu baino lehen irteten da .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-Ikas saiorik ez du ongi prestatzen.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-Bere okerrik ez du onartzen 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 </a:t>
          </a:r>
          <a:endParaRPr lang="eu-ES" sz="2000" b="1" kern="1200" noProof="0" dirty="0"/>
        </a:p>
      </dsp:txBody>
      <dsp:txXfrm>
        <a:off x="3337788" y="602936"/>
        <a:ext cx="2902148" cy="4855976"/>
      </dsp:txXfrm>
    </dsp:sp>
    <dsp:sp modelId="{AF79E515-C120-4C2C-B2C2-663E2CCF0BD5}">
      <dsp:nvSpPr>
        <dsp:cNvPr id="0" name=""/>
        <dsp:cNvSpPr/>
      </dsp:nvSpPr>
      <dsp:spPr>
        <a:xfrm>
          <a:off x="6239937" y="570172"/>
          <a:ext cx="2902148" cy="4921506"/>
        </a:xfrm>
        <a:prstGeom prst="rect">
          <a:avLst/>
        </a:prstGeom>
        <a:solidFill>
          <a:schemeClr val="bg1">
            <a:lumMod val="95000"/>
            <a:lumOff val="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 Ikasleen arteko oldarkortasuna onartzen du.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-Ikasleen iradokizunak,kexak.e.a. ez ditu inoiz bereganatzen.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-Ez du bultzatzen ikasleen partaidetza.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-Komunikazio trebezi kaskarrak erakusten ditu.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-Ez da objektiboa gatazketan.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2000" b="1" kern="1200" noProof="0" dirty="0"/>
        </a:p>
      </dsp:txBody>
      <dsp:txXfrm>
        <a:off x="6239937" y="570172"/>
        <a:ext cx="2902148" cy="4921506"/>
      </dsp:txXfrm>
    </dsp:sp>
    <dsp:sp modelId="{EA5CC29C-6542-482A-AB32-17FE46FD2B54}">
      <dsp:nvSpPr>
        <dsp:cNvPr id="0" name=""/>
        <dsp:cNvSpPr/>
      </dsp:nvSpPr>
      <dsp:spPr>
        <a:xfrm>
          <a:off x="0" y="5197994"/>
          <a:ext cx="9144000" cy="39124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0AAA4-C7FB-4211-9317-7B424A47F4A9}">
      <dsp:nvSpPr>
        <dsp:cNvPr id="0" name=""/>
        <dsp:cNvSpPr/>
      </dsp:nvSpPr>
      <dsp:spPr>
        <a:xfrm>
          <a:off x="414749" y="3337"/>
          <a:ext cx="2892772" cy="71214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>
              <a:solidFill>
                <a:schemeClr val="bg1"/>
              </a:solidFill>
            </a:rPr>
            <a:t>Zergatik  bultzatu partaidetza?</a:t>
          </a:r>
          <a:endParaRPr lang="eu-ES" sz="2000" b="1" kern="1200" noProof="0" dirty="0">
            <a:solidFill>
              <a:schemeClr val="bg1"/>
            </a:solidFill>
          </a:endParaRPr>
        </a:p>
      </dsp:txBody>
      <dsp:txXfrm>
        <a:off x="435607" y="24195"/>
        <a:ext cx="2851056" cy="670426"/>
      </dsp:txXfrm>
    </dsp:sp>
    <dsp:sp modelId="{F3484A34-A884-4B83-81CA-CDCE7E266541}">
      <dsp:nvSpPr>
        <dsp:cNvPr id="0" name=""/>
        <dsp:cNvSpPr/>
      </dsp:nvSpPr>
      <dsp:spPr>
        <a:xfrm>
          <a:off x="704026" y="715480"/>
          <a:ext cx="289277" cy="1604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4006"/>
              </a:lnTo>
              <a:lnTo>
                <a:pt x="289277" y="1604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6EEFA-0BC0-4701-96C5-BA9895ACFF28}">
      <dsp:nvSpPr>
        <dsp:cNvPr id="0" name=""/>
        <dsp:cNvSpPr/>
      </dsp:nvSpPr>
      <dsp:spPr>
        <a:xfrm>
          <a:off x="993303" y="1077076"/>
          <a:ext cx="3326109" cy="2484819"/>
        </a:xfrm>
        <a:prstGeom prst="roundRect">
          <a:avLst>
            <a:gd name="adj" fmla="val 10000"/>
          </a:avLst>
        </a:prstGeom>
        <a:solidFill>
          <a:srgbClr val="C0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chemeClr val="tx1"/>
              </a:solidFill>
            </a:rPr>
            <a:t>a)Arauen </a:t>
          </a:r>
          <a:r>
            <a:rPr lang="eu-ES" sz="1800" b="1" kern="1200" noProof="0" dirty="0" smtClean="0">
              <a:solidFill>
                <a:schemeClr val="tx1"/>
              </a:solidFill>
            </a:rPr>
            <a:t>betetzearekin konpromisoa areagotzen duelako</a:t>
          </a:r>
          <a:r>
            <a:rPr lang="eu-ES" sz="1800" b="1" kern="1200" noProof="0" dirty="0" smtClean="0">
              <a:solidFill>
                <a:schemeClr val="tx1"/>
              </a:solidFill>
            </a:rPr>
            <a:t>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chemeClr val="tx1"/>
              </a:solidFill>
            </a:rPr>
            <a:t>b)Kide izatearen sentimendua areagotzen du eta.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chemeClr val="tx1"/>
              </a:solidFill>
            </a:rPr>
            <a:t>c) Zeren  eta parte hartzaileen  ahalduntzea ahalbidetzen</a:t>
          </a:r>
          <a:r>
            <a:rPr lang="eu-ES" sz="1800" kern="1200" noProof="0" dirty="0" smtClean="0">
              <a:solidFill>
                <a:schemeClr val="tx1"/>
              </a:solidFill>
            </a:rPr>
            <a:t> </a:t>
          </a:r>
          <a:r>
            <a:rPr lang="eu-ES" sz="1800" b="1" kern="1200" noProof="0" dirty="0" smtClean="0">
              <a:solidFill>
                <a:schemeClr val="tx1"/>
              </a:solidFill>
            </a:rPr>
            <a:t>duen .</a:t>
          </a:r>
          <a:endParaRPr lang="eu-ES" sz="1800" b="1" kern="1200" noProof="0" dirty="0" smtClean="0">
            <a:solidFill>
              <a:schemeClr val="tx1"/>
            </a:solidFill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kern="1200" noProof="0" dirty="0"/>
        </a:p>
      </dsp:txBody>
      <dsp:txXfrm>
        <a:off x="1066081" y="1149854"/>
        <a:ext cx="3180553" cy="2339263"/>
      </dsp:txXfrm>
    </dsp:sp>
    <dsp:sp modelId="{748A551F-CF19-4E17-9C08-D72B7B220053}">
      <dsp:nvSpPr>
        <dsp:cNvPr id="0" name=""/>
        <dsp:cNvSpPr/>
      </dsp:nvSpPr>
      <dsp:spPr>
        <a:xfrm>
          <a:off x="704026" y="715480"/>
          <a:ext cx="311030" cy="3752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2128"/>
              </a:lnTo>
              <a:lnTo>
                <a:pt x="311030" y="37521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DD8160-E9D5-45F6-B41E-0EC7E1D3A0AA}">
      <dsp:nvSpPr>
        <dsp:cNvPr id="0" name=""/>
        <dsp:cNvSpPr/>
      </dsp:nvSpPr>
      <dsp:spPr>
        <a:xfrm>
          <a:off x="1015057" y="3744415"/>
          <a:ext cx="3071985" cy="1446386"/>
        </a:xfrm>
        <a:prstGeom prst="roundRect">
          <a:avLst>
            <a:gd name="adj" fmla="val 10000"/>
          </a:avLst>
        </a:prstGeom>
        <a:solidFill>
          <a:srgbClr val="C0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chemeClr val="tx1"/>
              </a:solidFill>
            </a:rPr>
            <a:t>d)</a:t>
          </a:r>
          <a:r>
            <a:rPr lang="es-ES" sz="1800" b="1" kern="1200" noProof="0" dirty="0" smtClean="0">
              <a:solidFill>
                <a:schemeClr val="tx1"/>
              </a:solidFill>
            </a:rPr>
            <a:t> </a:t>
          </a:r>
          <a:r>
            <a:rPr lang="eu-ES" sz="1800" b="1" kern="1200" noProof="0" dirty="0" smtClean="0">
              <a:solidFill>
                <a:schemeClr val="tx1"/>
              </a:solidFill>
            </a:rPr>
            <a:t>Autoerregulazioa bultzatzen baitu.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>
              <a:solidFill>
                <a:schemeClr val="tx1"/>
              </a:solidFill>
            </a:rPr>
            <a:t>e) Garapen morala sustatzen duelako.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kern="1200" noProof="0" dirty="0" smtClean="0"/>
            <a:t> </a:t>
          </a:r>
        </a:p>
      </dsp:txBody>
      <dsp:txXfrm>
        <a:off x="1057420" y="3786778"/>
        <a:ext cx="2987259" cy="1361660"/>
      </dsp:txXfrm>
    </dsp:sp>
    <dsp:sp modelId="{6E58A93C-B6E9-474F-8ECD-7D2D34CA1A12}">
      <dsp:nvSpPr>
        <dsp:cNvPr id="0" name=""/>
        <dsp:cNvSpPr/>
      </dsp:nvSpPr>
      <dsp:spPr>
        <a:xfrm>
          <a:off x="4464051" y="3337"/>
          <a:ext cx="2892772" cy="668968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2000" b="1" kern="1200" noProof="0" dirty="0" smtClean="0"/>
            <a:t>Partaidetzaren momentuak</a:t>
          </a:r>
          <a:endParaRPr lang="eu-ES" sz="2000" b="1" kern="1200" noProof="0" dirty="0"/>
        </a:p>
      </dsp:txBody>
      <dsp:txXfrm>
        <a:off x="4483644" y="22930"/>
        <a:ext cx="2853586" cy="629782"/>
      </dsp:txXfrm>
    </dsp:sp>
    <dsp:sp modelId="{30544A16-29BD-40D3-AF97-82BB2DB26872}">
      <dsp:nvSpPr>
        <dsp:cNvPr id="0" name=""/>
        <dsp:cNvSpPr/>
      </dsp:nvSpPr>
      <dsp:spPr>
        <a:xfrm>
          <a:off x="4753328" y="672305"/>
          <a:ext cx="289277" cy="1276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6074"/>
              </a:lnTo>
              <a:lnTo>
                <a:pt x="289277" y="12760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F5C92C-97DD-4A46-9DF0-72FFD98851DC}">
      <dsp:nvSpPr>
        <dsp:cNvPr id="0" name=""/>
        <dsp:cNvSpPr/>
      </dsp:nvSpPr>
      <dsp:spPr>
        <a:xfrm>
          <a:off x="5042606" y="1033902"/>
          <a:ext cx="3229444" cy="1828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1º.Informazio jasotzeko orduan 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2º. Sentsibilizazioa burutzerakoan.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3º.Eztabaidak gauzatzen direnean</a:t>
          </a:r>
          <a:r>
            <a:rPr lang="eu-ES" sz="1800" kern="1200" noProof="0" dirty="0" smtClean="0"/>
            <a:t>.</a:t>
          </a:r>
          <a:endParaRPr lang="eu-ES" sz="1800" kern="1200" noProof="0" dirty="0"/>
        </a:p>
      </dsp:txBody>
      <dsp:txXfrm>
        <a:off x="5096174" y="1087470"/>
        <a:ext cx="3122308" cy="1721819"/>
      </dsp:txXfrm>
    </dsp:sp>
    <dsp:sp modelId="{242319C7-7311-4088-B649-129B9331295B}">
      <dsp:nvSpPr>
        <dsp:cNvPr id="0" name=""/>
        <dsp:cNvSpPr/>
      </dsp:nvSpPr>
      <dsp:spPr>
        <a:xfrm>
          <a:off x="4753328" y="672305"/>
          <a:ext cx="289277" cy="355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7336"/>
              </a:lnTo>
              <a:lnTo>
                <a:pt x="289277" y="355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62EA26-989B-49B5-9D71-5E36159B2FC5}">
      <dsp:nvSpPr>
        <dsp:cNvPr id="0" name=""/>
        <dsp:cNvSpPr/>
      </dsp:nvSpPr>
      <dsp:spPr>
        <a:xfrm>
          <a:off x="5042606" y="3224453"/>
          <a:ext cx="3227269" cy="201037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4º.Erabakiak hartzeko momentuetan 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5º.Erabakiak burutzeko uneetan 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6º.Egindakoaren jarraipena eta ebaluaketan .</a:t>
          </a:r>
          <a:endParaRPr lang="eu-ES" sz="1800" b="1" kern="1200" noProof="0" dirty="0"/>
        </a:p>
      </dsp:txBody>
      <dsp:txXfrm>
        <a:off x="5101488" y="3283335"/>
        <a:ext cx="3109505" cy="18926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F5C74-13C5-474F-85B6-16E62332B801}">
      <dsp:nvSpPr>
        <dsp:cNvPr id="0" name=""/>
        <dsp:cNvSpPr/>
      </dsp:nvSpPr>
      <dsp:spPr>
        <a:xfrm>
          <a:off x="9111" y="860"/>
          <a:ext cx="2576214" cy="616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PARTAIDETZA ESPARRUAK</a:t>
          </a:r>
          <a:endParaRPr lang="eu-ES" sz="1800" b="1" kern="1200" noProof="0" dirty="0"/>
        </a:p>
      </dsp:txBody>
      <dsp:txXfrm>
        <a:off x="27161" y="18910"/>
        <a:ext cx="2540114" cy="580156"/>
      </dsp:txXfrm>
    </dsp:sp>
    <dsp:sp modelId="{7B93851D-FC9E-4CC8-8D8C-28AF2862B1E3}">
      <dsp:nvSpPr>
        <dsp:cNvPr id="0" name=""/>
        <dsp:cNvSpPr/>
      </dsp:nvSpPr>
      <dsp:spPr>
        <a:xfrm>
          <a:off x="266732" y="617117"/>
          <a:ext cx="257621" cy="1350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0606"/>
              </a:lnTo>
              <a:lnTo>
                <a:pt x="257621" y="13506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A6391-AF65-4B5D-807C-E8169D177BE2}">
      <dsp:nvSpPr>
        <dsp:cNvPr id="0" name=""/>
        <dsp:cNvSpPr/>
      </dsp:nvSpPr>
      <dsp:spPr>
        <a:xfrm>
          <a:off x="524354" y="939144"/>
          <a:ext cx="3615336" cy="2057159"/>
        </a:xfrm>
        <a:prstGeom prst="roundRect">
          <a:avLst>
            <a:gd name="adj" fmla="val 10000"/>
          </a:avLst>
        </a:prstGeom>
        <a:solidFill>
          <a:srgbClr val="C5CC6C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i="0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i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i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i="1" u="sng" kern="1200" noProof="0" dirty="0" smtClean="0"/>
            <a:t>1ºEskola lana.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i="0" kern="1200" noProof="0" dirty="0" smtClean="0"/>
            <a:t>•Ikasleen iritzia aintzat hartzea une askotan (gaiak, elkarteak, epeak, aurkezpenak, metodologiak, ebaluaketa…).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i="0" kern="1200" noProof="0" dirty="0" smtClean="0"/>
            <a:t>•Lankidetza teknikak gauzatzea 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i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i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i="1" kern="1200" noProof="0" dirty="0"/>
        </a:p>
      </dsp:txBody>
      <dsp:txXfrm>
        <a:off x="584606" y="999396"/>
        <a:ext cx="3494832" cy="1936655"/>
      </dsp:txXfrm>
    </dsp:sp>
    <dsp:sp modelId="{31CF6394-B26C-4FEF-A3A1-54BE3A99D9DB}">
      <dsp:nvSpPr>
        <dsp:cNvPr id="0" name=""/>
        <dsp:cNvSpPr/>
      </dsp:nvSpPr>
      <dsp:spPr>
        <a:xfrm>
          <a:off x="266732" y="617117"/>
          <a:ext cx="257621" cy="3764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4229"/>
              </a:lnTo>
              <a:lnTo>
                <a:pt x="257621" y="37642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6A2F1-D6B8-4B97-83B6-E8F7369C27FE}">
      <dsp:nvSpPr>
        <dsp:cNvPr id="0" name=""/>
        <dsp:cNvSpPr/>
      </dsp:nvSpPr>
      <dsp:spPr>
        <a:xfrm>
          <a:off x="524354" y="3318329"/>
          <a:ext cx="4466352" cy="2126034"/>
        </a:xfrm>
        <a:prstGeom prst="roundRect">
          <a:avLst>
            <a:gd name="adj" fmla="val 10000"/>
          </a:avLst>
        </a:prstGeom>
        <a:solidFill>
          <a:srgbClr val="C5CC6C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kern="1200" noProof="0" dirty="0" smtClean="0"/>
            <a:t>•</a:t>
          </a:r>
          <a:r>
            <a:rPr lang="eu-ES" sz="1800" b="1" kern="1200" noProof="0" dirty="0" smtClean="0"/>
            <a:t>Ikasleen eta gurasoen  ordezkariak bultzatzea 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•Ikasleak  eta gurasoak egotea batzorde ezberdinetan 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•Elkarrekintza taldeak erabiltzea.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•Gurasoen prestakuntza gaurkotzea( tertuliak ,hitzaldiak, ikastaroak…).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kern="1200" noProof="0" dirty="0"/>
        </a:p>
      </dsp:txBody>
      <dsp:txXfrm>
        <a:off x="586623" y="3380598"/>
        <a:ext cx="4341814" cy="2001496"/>
      </dsp:txXfrm>
    </dsp:sp>
    <dsp:sp modelId="{89FB1653-4766-4CDE-BFAA-CCA21F8556DC}">
      <dsp:nvSpPr>
        <dsp:cNvPr id="0" name=""/>
        <dsp:cNvSpPr/>
      </dsp:nvSpPr>
      <dsp:spPr>
        <a:xfrm>
          <a:off x="4876585" y="860"/>
          <a:ext cx="3790874" cy="616256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BALDINTZAK PARTAIDETZA EGOKIRAKO</a:t>
          </a:r>
          <a:endParaRPr lang="eu-ES" sz="1800" b="1" kern="1200" noProof="0" dirty="0"/>
        </a:p>
      </dsp:txBody>
      <dsp:txXfrm>
        <a:off x="4894635" y="18910"/>
        <a:ext cx="3754774" cy="580156"/>
      </dsp:txXfrm>
    </dsp:sp>
    <dsp:sp modelId="{FCA5A60A-7A84-41A5-B98C-06FF47FE07BC}">
      <dsp:nvSpPr>
        <dsp:cNvPr id="0" name=""/>
        <dsp:cNvSpPr/>
      </dsp:nvSpPr>
      <dsp:spPr>
        <a:xfrm>
          <a:off x="5255673" y="617117"/>
          <a:ext cx="379087" cy="1467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7676"/>
              </a:lnTo>
              <a:lnTo>
                <a:pt x="379087" y="14676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E9BE14-D045-45A0-B782-1DCF40FB31F9}">
      <dsp:nvSpPr>
        <dsp:cNvPr id="0" name=""/>
        <dsp:cNvSpPr/>
      </dsp:nvSpPr>
      <dsp:spPr>
        <a:xfrm>
          <a:off x="5634760" y="939144"/>
          <a:ext cx="3256603" cy="2291298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•Helburuak   eta estrategiak guztien artean finkatuta egotea.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•</a:t>
          </a:r>
          <a:r>
            <a:rPr lang="es-ES" sz="1800" b="1" kern="1200" noProof="0" dirty="0" smtClean="0"/>
            <a:t>Giza baliabideak</a:t>
          </a:r>
          <a:r>
            <a:rPr lang="eu-ES" sz="1800" b="1" kern="1200" noProof="0" dirty="0" smtClean="0"/>
            <a:t> eta bitarteko tekniko eta f</a:t>
          </a:r>
          <a:r>
            <a:rPr lang="es-ES" sz="1800" b="1" kern="1200" noProof="0" dirty="0" smtClean="0"/>
            <a:t>inantzarioa</a:t>
          </a:r>
          <a:r>
            <a:rPr lang="eu-ES" sz="1800" b="1" kern="1200" noProof="0" dirty="0" smtClean="0"/>
            <a:t> nahikoak eta  k</a:t>
          </a:r>
          <a:r>
            <a:rPr lang="es-ES" sz="1800" b="1" kern="1200" noProof="0" dirty="0" smtClean="0"/>
            <a:t>alitatezkoa</a:t>
          </a:r>
          <a:r>
            <a:rPr lang="eu-ES" sz="1800" b="1" kern="1200" noProof="0" dirty="0" smtClean="0"/>
            <a:t>k izatea 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kern="1200" noProof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u-ES" sz="1800" b="1" kern="1200" noProof="0" dirty="0"/>
        </a:p>
      </dsp:txBody>
      <dsp:txXfrm>
        <a:off x="5701870" y="1006254"/>
        <a:ext cx="3122383" cy="2157078"/>
      </dsp:txXfrm>
    </dsp:sp>
    <dsp:sp modelId="{5E80B951-2B1D-4468-B57C-D614456EA16B}">
      <dsp:nvSpPr>
        <dsp:cNvPr id="0" name=""/>
        <dsp:cNvSpPr/>
      </dsp:nvSpPr>
      <dsp:spPr>
        <a:xfrm>
          <a:off x="5255673" y="617117"/>
          <a:ext cx="175484" cy="3999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9938"/>
              </a:lnTo>
              <a:lnTo>
                <a:pt x="175484" y="39999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4F1BD-7D4D-4E59-BF89-A758E389F4E6}">
      <dsp:nvSpPr>
        <dsp:cNvPr id="0" name=""/>
        <dsp:cNvSpPr/>
      </dsp:nvSpPr>
      <dsp:spPr>
        <a:xfrm>
          <a:off x="5431157" y="3788886"/>
          <a:ext cx="3500127" cy="1656338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•Informazioa eta komunikazioa behar bezalakoak.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u-ES" sz="1800" b="1" kern="1200" noProof="0" dirty="0" smtClean="0"/>
            <a:t>•Erabakiak hartzeko eta jarraipena eta ebaluaketa egiteko prozedura egokiak.</a:t>
          </a:r>
          <a:endParaRPr lang="eu-ES" sz="1800" b="1" kern="1200" noProof="0" dirty="0"/>
        </a:p>
      </dsp:txBody>
      <dsp:txXfrm>
        <a:off x="5479669" y="3837398"/>
        <a:ext cx="3403103" cy="1559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AB1D83B-FB71-4112-A22D-D415EF390456}" type="datetimeFigureOut">
              <a:rPr lang="es-ES" smtClean="0"/>
              <a:t>17/01/2020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DBB313C-E4B6-44CD-AF18-EFB8B167FB39}" type="slidenum">
              <a:rPr lang="es-ES" smtClean="0"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80727"/>
          </a:xfrm>
        </p:spPr>
        <p:txBody>
          <a:bodyPr/>
          <a:lstStyle/>
          <a:p>
            <a:pPr algn="ctr"/>
            <a:r>
              <a:rPr lang="es-ES" dirty="0" smtClean="0"/>
              <a:t>	</a:t>
            </a:r>
            <a:r>
              <a:rPr lang="es-ES" sz="3600" b="1" dirty="0" smtClean="0">
                <a:latin typeface="Calibri" pitchFamily="34" charset="0"/>
                <a:cs typeface="Calibri" pitchFamily="34" charset="0"/>
              </a:rPr>
              <a:t>PORTAERA DISRUPTIBOAK</a:t>
            </a:r>
            <a:endParaRPr lang="es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33478" cy="5688632"/>
          </a:xfrm>
          <a:solidFill>
            <a:schemeClr val="accent6"/>
          </a:solidFill>
        </p:spPr>
        <p:txBody>
          <a:bodyPr>
            <a:normAutofit fontScale="92500" lnSpcReduction="10000"/>
          </a:bodyPr>
          <a:lstStyle/>
          <a:p>
            <a:pPr algn="just"/>
            <a:endParaRPr lang="eu-ES" b="1" dirty="0" smtClean="0"/>
          </a:p>
          <a:p>
            <a:pPr algn="just"/>
            <a:r>
              <a:rPr lang="eu-ES" b="1" dirty="0" smtClean="0"/>
              <a:t>Disruptzioak</a:t>
            </a:r>
            <a:r>
              <a:rPr lang="es-ES" b="1" dirty="0" smtClean="0"/>
              <a:t>  honako ezaugarriak ditu:</a:t>
            </a:r>
          </a:p>
          <a:p>
            <a:pPr algn="just"/>
            <a:endParaRPr lang="es-ES" b="1" dirty="0" smtClean="0"/>
          </a:p>
          <a:p>
            <a:pPr algn="l"/>
            <a:r>
              <a:rPr lang="es-ES" b="1" dirty="0" smtClean="0"/>
              <a:t>• </a:t>
            </a:r>
            <a:r>
              <a:rPr lang="eu-ES" b="1" dirty="0" smtClean="0"/>
              <a:t>Gauzatzen</a:t>
            </a:r>
            <a:r>
              <a:rPr lang="es-ES" b="1" dirty="0" smtClean="0"/>
              <a:t> diren portaera desegokiak dira.</a:t>
            </a:r>
          </a:p>
          <a:p>
            <a:pPr algn="l"/>
            <a:endParaRPr lang="es-ES" b="1" dirty="0" smtClean="0"/>
          </a:p>
          <a:p>
            <a:pPr algn="l"/>
            <a:r>
              <a:rPr lang="es-ES" b="1" dirty="0" smtClean="0"/>
              <a:t>• </a:t>
            </a:r>
            <a:r>
              <a:rPr lang="eu-ES" b="1" dirty="0" smtClean="0"/>
              <a:t>Ikasle disruptiboak irakaslearen asmo hezigarririk ez du bereganatzen .</a:t>
            </a:r>
          </a:p>
          <a:p>
            <a:pPr algn="l"/>
            <a:endParaRPr lang="eu-ES" b="1" dirty="0" smtClean="0"/>
          </a:p>
          <a:p>
            <a:pPr algn="l"/>
            <a:r>
              <a:rPr lang="eu-ES" b="1" dirty="0" smtClean="0"/>
              <a:t>• Irakaskuntza  eta ikaskuntza prozesuak atzeratu eta oztopatzen ditu ikasgelako eskola porrota bultzatuz.</a:t>
            </a:r>
          </a:p>
          <a:p>
            <a:pPr algn="l"/>
            <a:endParaRPr lang="eu-ES" b="1" dirty="0" smtClean="0"/>
          </a:p>
          <a:p>
            <a:pPr algn="l"/>
            <a:r>
              <a:rPr lang="eu-ES" b="1" dirty="0" smtClean="0"/>
              <a:t>• Pertsonen arteko harreman txarrak sustatzen  ditu.</a:t>
            </a:r>
          </a:p>
          <a:p>
            <a:pPr algn="l"/>
            <a:endParaRPr lang="eu-ES" b="1" dirty="0" smtClean="0"/>
          </a:p>
          <a:p>
            <a:pPr algn="l"/>
            <a:endParaRPr lang="es-ES" b="1" dirty="0" smtClean="0"/>
          </a:p>
          <a:p>
            <a:pPr algn="just"/>
            <a:endParaRPr lang="es-ES" b="1" dirty="0" smtClean="0"/>
          </a:p>
          <a:p>
            <a:endParaRPr lang="es-ES" sz="1200" b="1" dirty="0">
              <a:latin typeface="Calibri" pitchFamily="34" charset="0"/>
              <a:cs typeface="Calibri" pitchFamily="34" charset="0"/>
            </a:endParaRPr>
          </a:p>
          <a:p>
            <a:endParaRPr lang="eu-ES" dirty="0" smtClean="0"/>
          </a:p>
          <a:p>
            <a:endParaRPr lang="es-ES" dirty="0"/>
          </a:p>
          <a:p>
            <a:endParaRPr lang="eu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620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52128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Calibri" pitchFamily="34" charset="0"/>
                <a:cs typeface="Calibri" pitchFamily="34" charset="0"/>
              </a:rPr>
              <a:t>DISRUPTZIOAREN FAKTORE BALDINTZATZAILEAK</a:t>
            </a:r>
            <a:endParaRPr lang="es-E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accent6"/>
          </a:solidFill>
        </p:spPr>
        <p:txBody>
          <a:bodyPr/>
          <a:lstStyle/>
          <a:p>
            <a:r>
              <a:rPr lang="eu-ES" b="1" dirty="0" smtClean="0"/>
              <a:t>a)  </a:t>
            </a:r>
            <a:r>
              <a:rPr lang="eu-ES" b="1" dirty="0"/>
              <a:t>I</a:t>
            </a:r>
            <a:r>
              <a:rPr lang="eu-ES" b="1" dirty="0" smtClean="0"/>
              <a:t>rakaslearen estiloa gelaren kudeaketan.</a:t>
            </a:r>
          </a:p>
          <a:p>
            <a:endParaRPr lang="eu-ES" b="1" dirty="0" smtClean="0"/>
          </a:p>
          <a:p>
            <a:r>
              <a:rPr lang="eu-ES" b="1" dirty="0" smtClean="0"/>
              <a:t>b) Motibazioa eta arrakasta itxaropena.</a:t>
            </a:r>
          </a:p>
          <a:p>
            <a:endParaRPr lang="eu-ES" b="1" dirty="0" smtClean="0"/>
          </a:p>
          <a:p>
            <a:r>
              <a:rPr lang="eu-ES" b="1" dirty="0" smtClean="0"/>
              <a:t>c)Programazioa eta lan metodologia.</a:t>
            </a:r>
          </a:p>
          <a:p>
            <a:endParaRPr lang="eu-ES" b="1" dirty="0" smtClean="0"/>
          </a:p>
          <a:p>
            <a:r>
              <a:rPr lang="eu-ES" b="1" dirty="0" smtClean="0"/>
              <a:t>d)Pertsonen arteko harremanak (elkarbizitza arauak,gatazken maiztasuna , mota eta ebaspen estrategiak).</a:t>
            </a:r>
            <a:endParaRPr lang="eu-ES" b="1" dirty="0"/>
          </a:p>
        </p:txBody>
      </p:sp>
    </p:spTree>
    <p:extLst>
      <p:ext uri="{BB962C8B-B14F-4D97-AF65-F5344CB8AC3E}">
        <p14:creationId xmlns:p14="http://schemas.microsoft.com/office/powerpoint/2010/main" val="287336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r>
              <a:rPr lang="es-ES" sz="3200" b="1" dirty="0">
                <a:latin typeface="Calibri" pitchFamily="34" charset="0"/>
                <a:cs typeface="Calibri" pitchFamily="34" charset="0"/>
              </a:rPr>
              <a:t>DISRUPTZIOAREN FAKTORE BALDINTZATZAILEAK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  <a:solidFill>
            <a:schemeClr val="accent6"/>
          </a:solidFill>
        </p:spPr>
        <p:txBody>
          <a:bodyPr/>
          <a:lstStyle/>
          <a:p>
            <a:r>
              <a:rPr lang="eu-ES" b="1" dirty="0" smtClean="0"/>
              <a:t>e)Informazio eta komunikazioa.</a:t>
            </a:r>
          </a:p>
          <a:p>
            <a:endParaRPr lang="es-ES" b="1" dirty="0" smtClean="0"/>
          </a:p>
          <a:p>
            <a:r>
              <a:rPr lang="es-ES" b="1" dirty="0" smtClean="0"/>
              <a:t>f</a:t>
            </a:r>
            <a:r>
              <a:rPr lang="eu-ES" b="1" dirty="0" smtClean="0"/>
              <a:t>) Partaidetza</a:t>
            </a:r>
            <a:r>
              <a:rPr lang="es-ES" b="1" dirty="0" smtClean="0"/>
              <a:t>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6" name="Picture 2" descr="C:\Users\bebisa\Desktop\Irakaslea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457200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99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 fontScale="90000"/>
          </a:bodyPr>
          <a:lstStyle/>
          <a:p>
            <a:pPr algn="ctr"/>
            <a:r>
              <a:rPr lang="eu-ES" dirty="0" smtClean="0"/>
              <a:t/>
            </a:r>
            <a:br>
              <a:rPr lang="eu-ES" dirty="0" smtClean="0"/>
            </a:br>
            <a:r>
              <a:rPr lang="eu-ES" sz="3600" b="1" dirty="0" smtClean="0">
                <a:effectLst/>
                <a:latin typeface="Calibri" pitchFamily="34" charset="0"/>
                <a:cs typeface="Calibri" pitchFamily="34" charset="0"/>
              </a:rPr>
              <a:t>IKASGELAKO GIROA ETA DISRUPTZIOA</a:t>
            </a:r>
            <a:r>
              <a:rPr lang="eu-ES" b="1" dirty="0"/>
              <a:t/>
            </a:r>
            <a:br>
              <a:rPr lang="eu-ES" b="1" dirty="0"/>
            </a:br>
            <a:endParaRPr lang="eu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endParaRPr lang="eu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323528" y="1412776"/>
            <a:ext cx="8568952" cy="9144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accent3">
                    <a:lumMod val="50000"/>
                  </a:schemeClr>
                </a:solidFill>
              </a:rPr>
              <a:t>IKASGELAKO GIROA</a:t>
            </a:r>
            <a:endParaRPr lang="es-E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67544" y="2564904"/>
            <a:ext cx="3528392" cy="352839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Definizioa</a:t>
            </a:r>
          </a:p>
          <a:p>
            <a:r>
              <a:rPr lang="eu-ES" sz="2400" b="1" dirty="0" smtClean="0"/>
              <a:t> </a:t>
            </a:r>
            <a:r>
              <a:rPr lang="eu-ES" sz="2400" dirty="0" smtClean="0"/>
              <a:t>Ikasgelan gertatzen diren elkarrekintzak  zeinek estilo egonkorra ezartzen duten. </a:t>
            </a:r>
            <a:endParaRPr lang="eu-ES" sz="2400" b="1" dirty="0"/>
          </a:p>
        </p:txBody>
      </p:sp>
      <p:sp>
        <p:nvSpPr>
          <p:cNvPr id="8" name="7 Rectángulo redondeado"/>
          <p:cNvSpPr/>
          <p:nvPr/>
        </p:nvSpPr>
        <p:spPr>
          <a:xfrm>
            <a:off x="4697760" y="2600854"/>
            <a:ext cx="4194720" cy="352839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u-ES" sz="2400" b="1" dirty="0" smtClean="0"/>
          </a:p>
          <a:p>
            <a:endParaRPr lang="eu-ES" sz="2400" b="1" dirty="0"/>
          </a:p>
          <a:p>
            <a:r>
              <a:rPr lang="eu-E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Atalak</a:t>
            </a:r>
          </a:p>
          <a:p>
            <a:pPr algn="just"/>
            <a:r>
              <a:rPr lang="eu-E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▪</a:t>
            </a:r>
            <a:r>
              <a:rPr lang="eu-E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Ikasgelaren antolaketa</a:t>
            </a:r>
          </a:p>
          <a:p>
            <a:r>
              <a:rPr lang="eu-E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(Gunea, Denbora, Arauak, Programazioa eta Elkarteak).</a:t>
            </a:r>
          </a:p>
          <a:p>
            <a:r>
              <a:rPr lang="es-E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▪</a:t>
            </a:r>
            <a:r>
              <a:rPr lang="eu-E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Irakaslearen estiloa ikasgelaren kudeaketan.</a:t>
            </a:r>
          </a:p>
          <a:p>
            <a:r>
              <a:rPr lang="es-E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▪</a:t>
            </a:r>
            <a:r>
              <a:rPr lang="eu-E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Partaidetza.</a:t>
            </a:r>
            <a:endParaRPr lang="eu-ES" sz="2400" dirty="0" smtClean="0"/>
          </a:p>
          <a:p>
            <a:endParaRPr lang="es-ES" sz="2400" b="1" dirty="0" smtClean="0"/>
          </a:p>
          <a:p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78639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r>
              <a:rPr lang="eu-ES" b="1" dirty="0" smtClean="0"/>
              <a:t>1.Ikasgelaren antolaketa.</a:t>
            </a:r>
            <a:endParaRPr lang="eu-ES" b="1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u-ES" sz="3600" b="1" dirty="0">
                <a:solidFill>
                  <a:schemeClr val="bg2"/>
                </a:solidFill>
                <a:effectLst/>
                <a:latin typeface="Calibri" pitchFamily="34" charset="0"/>
                <a:cs typeface="Calibri" pitchFamily="34" charset="0"/>
              </a:rPr>
              <a:t>IKASGELAKO GIROA ETA DISRUPTZIOA</a:t>
            </a:r>
            <a:r>
              <a:rPr lang="eu-ES" sz="3600" b="1" dirty="0"/>
              <a:t/>
            </a:r>
            <a:br>
              <a:rPr lang="eu-ES" sz="3600" b="1" dirty="0"/>
            </a:br>
            <a:endParaRPr lang="es-ES" sz="3600" b="1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177272982"/>
              </p:ext>
            </p:extLst>
          </p:nvPr>
        </p:nvGraphicFramePr>
        <p:xfrm>
          <a:off x="899592" y="2060848"/>
          <a:ext cx="741682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9879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 smtClean="0">
                <a:effectLst/>
                <a:latin typeface="Calibri" pitchFamily="34" charset="0"/>
                <a:cs typeface="Calibri" pitchFamily="34" charset="0"/>
              </a:rPr>
              <a:t>IKASGELAREN ANTOLAKETA</a:t>
            </a:r>
            <a:endParaRPr lang="eu-ES" sz="3200" b="1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14040"/>
          </a:xfrm>
        </p:spPr>
        <p:txBody>
          <a:bodyPr/>
          <a:lstStyle/>
          <a:p>
            <a:pPr marL="64008" indent="0">
              <a:buNone/>
            </a:pPr>
            <a:endParaRPr lang="eu-ES" b="1" dirty="0"/>
          </a:p>
        </p:txBody>
      </p:sp>
      <p:sp>
        <p:nvSpPr>
          <p:cNvPr id="5" name="4 Rectángulo"/>
          <p:cNvSpPr/>
          <p:nvPr/>
        </p:nvSpPr>
        <p:spPr>
          <a:xfrm>
            <a:off x="414086" y="1484784"/>
            <a:ext cx="864096" cy="460851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G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U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N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E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A</a:t>
            </a:r>
          </a:p>
          <a:p>
            <a:pPr algn="ctr"/>
            <a:endParaRPr lang="es-ES" sz="2400" dirty="0" smtClean="0"/>
          </a:p>
          <a:p>
            <a:pPr algn="ctr"/>
            <a:endParaRPr lang="es-ES" sz="2400" dirty="0"/>
          </a:p>
          <a:p>
            <a:pPr algn="ctr"/>
            <a:endParaRPr lang="es-ES" sz="2400" dirty="0" smtClean="0"/>
          </a:p>
          <a:p>
            <a:pPr algn="ctr"/>
            <a:endParaRPr lang="es-ES" sz="2400" dirty="0"/>
          </a:p>
          <a:p>
            <a:pPr algn="ctr"/>
            <a:endParaRPr lang="es-ES" sz="2400" dirty="0"/>
          </a:p>
        </p:txBody>
      </p:sp>
      <p:sp>
        <p:nvSpPr>
          <p:cNvPr id="6" name="5 Rectángulo"/>
          <p:cNvSpPr/>
          <p:nvPr/>
        </p:nvSpPr>
        <p:spPr>
          <a:xfrm>
            <a:off x="2123728" y="1484784"/>
            <a:ext cx="6336704" cy="72008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Ikasgela  zabala,balioanitza eta funtzionala da.</a:t>
            </a:r>
            <a:endParaRPr lang="eu-ES" sz="2400" b="1" dirty="0"/>
          </a:p>
        </p:txBody>
      </p:sp>
      <p:sp>
        <p:nvSpPr>
          <p:cNvPr id="7" name="6 Rectángulo"/>
          <p:cNvSpPr/>
          <p:nvPr/>
        </p:nvSpPr>
        <p:spPr>
          <a:xfrm>
            <a:off x="2093818" y="2420888"/>
            <a:ext cx="6336704" cy="72008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Ikasgelak akustika ,tenperatura eta argitasun egokia ditu.</a:t>
            </a:r>
            <a:endParaRPr lang="eu-ES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2123728" y="3356992"/>
            <a:ext cx="6306794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Ikasgela bakoitzak bere nortasun propioa dauka.</a:t>
            </a:r>
            <a:endParaRPr lang="eu-ES" sz="2400" b="1" dirty="0"/>
          </a:p>
        </p:txBody>
      </p:sp>
      <p:sp>
        <p:nvSpPr>
          <p:cNvPr id="10" name="9 Rectángulo"/>
          <p:cNvSpPr/>
          <p:nvPr/>
        </p:nvSpPr>
        <p:spPr>
          <a:xfrm>
            <a:off x="2138683" y="4437112"/>
            <a:ext cx="6306794" cy="79208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Ikasgelaren garbiketa, ordena eta mantenua zuzenak dira.</a:t>
            </a:r>
            <a:endParaRPr lang="eu-ES" sz="2400" b="1" dirty="0"/>
          </a:p>
        </p:txBody>
      </p:sp>
      <p:sp>
        <p:nvSpPr>
          <p:cNvPr id="11" name="10 Rectángulo"/>
          <p:cNvSpPr/>
          <p:nvPr/>
        </p:nvSpPr>
        <p:spPr>
          <a:xfrm>
            <a:off x="2123728" y="5371674"/>
            <a:ext cx="6306794" cy="79208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Baliabide materialak  nahikoak, kalitatezkoak eta eskuragarriak dira.</a:t>
            </a:r>
            <a:endParaRPr lang="eu-ES" sz="2400" b="1" dirty="0"/>
          </a:p>
        </p:txBody>
      </p:sp>
    </p:spTree>
    <p:extLst>
      <p:ext uri="{BB962C8B-B14F-4D97-AF65-F5344CB8AC3E}">
        <p14:creationId xmlns:p14="http://schemas.microsoft.com/office/powerpoint/2010/main" val="249949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65242"/>
            <a:ext cx="9144000" cy="1059502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 smtClean="0">
                <a:effectLst/>
                <a:latin typeface="Calibri" pitchFamily="34" charset="0"/>
                <a:cs typeface="Calibri" pitchFamily="34" charset="0"/>
              </a:rPr>
              <a:t>IKASGELAREN ANTOLAKETA</a:t>
            </a:r>
            <a:endParaRPr lang="eu-ES" sz="3200" b="1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485916" y="1628799"/>
            <a:ext cx="864096" cy="48447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D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E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N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B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O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R</a:t>
            </a:r>
          </a:p>
          <a:p>
            <a:pPr algn="ctr"/>
            <a:endParaRPr lang="es-E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A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835696" y="1628800"/>
            <a:ext cx="6744967" cy="720080"/>
          </a:xfrm>
          <a:prstGeom prst="rect">
            <a:avLst/>
          </a:prstGeom>
          <a:solidFill>
            <a:srgbClr val="76A0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>
                <a:solidFill>
                  <a:schemeClr val="bg1"/>
                </a:solidFill>
              </a:rPr>
              <a:t>Antzekoak diren ikasgaiak ez dira jarraian jartzen</a:t>
            </a:r>
            <a:r>
              <a:rPr lang="eu-ES" b="1" dirty="0" smtClean="0">
                <a:solidFill>
                  <a:schemeClr val="bg1"/>
                </a:solidFill>
              </a:rPr>
              <a:t>.</a:t>
            </a:r>
            <a:endParaRPr lang="eu-ES" b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811911" y="2492895"/>
            <a:ext cx="6768752" cy="1073355"/>
          </a:xfrm>
          <a:prstGeom prst="rect">
            <a:avLst/>
          </a:prstGeom>
          <a:solidFill>
            <a:srgbClr val="76A0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>
                <a:solidFill>
                  <a:schemeClr val="bg1"/>
                </a:solidFill>
              </a:rPr>
              <a:t>Astunak, zailak  edo oso garrantzitsuak diren egitekoak, bazkaldu ostean ez dira kokatzen</a:t>
            </a:r>
            <a:r>
              <a:rPr lang="eu-ES" b="1" dirty="0" smtClean="0">
                <a:solidFill>
                  <a:schemeClr val="bg1"/>
                </a:solidFill>
              </a:rPr>
              <a:t>. </a:t>
            </a:r>
            <a:endParaRPr lang="eu-ES" b="1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796341" y="3674263"/>
            <a:ext cx="6768752" cy="792088"/>
          </a:xfrm>
          <a:prstGeom prst="rect">
            <a:avLst/>
          </a:prstGeom>
          <a:solidFill>
            <a:srgbClr val="76A0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>
                <a:solidFill>
                  <a:schemeClr val="bg1"/>
                </a:solidFill>
              </a:rPr>
              <a:t>Ikasleen aniztasunari begira, denboraren erabilpena malgua izaten da . </a:t>
            </a:r>
            <a:endParaRPr lang="eu-ES" sz="2400" b="1" dirty="0">
              <a:solidFill>
                <a:schemeClr val="bg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797448" y="4574363"/>
            <a:ext cx="6721183" cy="720080"/>
          </a:xfrm>
          <a:prstGeom prst="rect">
            <a:avLst/>
          </a:prstGeom>
          <a:solidFill>
            <a:srgbClr val="76A0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>
                <a:solidFill>
                  <a:schemeClr val="bg1"/>
                </a:solidFill>
              </a:rPr>
              <a:t>Lan astuna egin ondoren,  ikasleen gustukoa den jarduera kokatzen  da .</a:t>
            </a:r>
            <a:endParaRPr lang="eu-ES" sz="2400" b="1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800460" y="5440669"/>
            <a:ext cx="6744967" cy="1032876"/>
          </a:xfrm>
          <a:prstGeom prst="rect">
            <a:avLst/>
          </a:prstGeom>
          <a:solidFill>
            <a:srgbClr val="76A0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>
                <a:solidFill>
                  <a:schemeClr val="bg1"/>
                </a:solidFill>
              </a:rPr>
              <a:t>Denbora kudeatzeko, tresna ezberdinak  (agendak, egutegiak, ordutegiak.e.a) erabiltzen dira.</a:t>
            </a:r>
            <a:endParaRPr lang="eu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12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" y="30355"/>
            <a:ext cx="9136390" cy="1636171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>
                <a:latin typeface="Calibri" pitchFamily="34" charset="0"/>
                <a:cs typeface="Calibri" pitchFamily="34" charset="0"/>
              </a:rPr>
              <a:t>IKASGELAREN ANTOLAKETA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556792"/>
            <a:ext cx="9136391" cy="5301208"/>
          </a:xfrm>
        </p:spPr>
        <p:txBody>
          <a:bodyPr/>
          <a:lstStyle/>
          <a:p>
            <a:endParaRPr lang="eu-ES" dirty="0"/>
          </a:p>
        </p:txBody>
      </p:sp>
      <p:sp>
        <p:nvSpPr>
          <p:cNvPr id="4" name="3 Redondear rectángulo de esquina sencilla"/>
          <p:cNvSpPr/>
          <p:nvPr/>
        </p:nvSpPr>
        <p:spPr>
          <a:xfrm>
            <a:off x="0" y="1844824"/>
            <a:ext cx="9144000" cy="792088"/>
          </a:xfrm>
          <a:prstGeom prst="round1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atin typeface="Calibri" pitchFamily="34" charset="0"/>
                <a:cs typeface="Calibri" pitchFamily="34" charset="0"/>
              </a:rPr>
              <a:t>ARAUEN PLANGINTZA</a:t>
            </a:r>
            <a:endParaRPr lang="es-ES" sz="24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1277888" y="2615774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Elipse"/>
          <p:cNvSpPr/>
          <p:nvPr/>
        </p:nvSpPr>
        <p:spPr>
          <a:xfrm>
            <a:off x="0" y="3623886"/>
            <a:ext cx="2699792" cy="1677322"/>
          </a:xfrm>
          <a:prstGeom prst="ellipse">
            <a:avLst/>
          </a:prstGeom>
          <a:solidFill>
            <a:srgbClr val="317F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b="1" dirty="0" smtClean="0"/>
              <a:t>Sentsibilizazioa</a:t>
            </a:r>
            <a:endParaRPr lang="eu-ES" b="1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3563888" y="2636912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 redondeado"/>
          <p:cNvSpPr/>
          <p:nvPr/>
        </p:nvSpPr>
        <p:spPr>
          <a:xfrm>
            <a:off x="2771800" y="3717032"/>
            <a:ext cx="1728192" cy="144016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b="1" dirty="0" smtClean="0"/>
              <a:t>Indarrean dagoen araudiaren ebaluaketa</a:t>
            </a:r>
            <a:endParaRPr lang="eu-ES" b="1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508104" y="2615774"/>
            <a:ext cx="0" cy="1379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inta perforada"/>
          <p:cNvSpPr/>
          <p:nvPr/>
        </p:nvSpPr>
        <p:spPr>
          <a:xfrm>
            <a:off x="4716016" y="3789040"/>
            <a:ext cx="1800200" cy="1512168"/>
          </a:xfrm>
          <a:prstGeom prst="flowChartPunchedTape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b="1" dirty="0" smtClean="0"/>
              <a:t>Hartu  beharreko erabakiak</a:t>
            </a:r>
            <a:endParaRPr lang="eu-ES" b="1" dirty="0"/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7812360" y="2497816"/>
            <a:ext cx="0" cy="13583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Pentágono"/>
          <p:cNvSpPr/>
          <p:nvPr/>
        </p:nvSpPr>
        <p:spPr>
          <a:xfrm>
            <a:off x="6732240" y="3881562"/>
            <a:ext cx="2160240" cy="1161969"/>
          </a:xfrm>
          <a:prstGeom prst="homePlat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b="1" dirty="0" smtClean="0"/>
              <a:t>Kontuan hartzeko jarraibideak</a:t>
            </a:r>
            <a:endParaRPr lang="eu-ES" b="1" dirty="0"/>
          </a:p>
        </p:txBody>
      </p:sp>
    </p:spTree>
    <p:extLst>
      <p:ext uri="{BB962C8B-B14F-4D97-AF65-F5344CB8AC3E}">
        <p14:creationId xmlns:p14="http://schemas.microsoft.com/office/powerpoint/2010/main" val="112260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>
                <a:latin typeface="Calibri" pitchFamily="34" charset="0"/>
                <a:cs typeface="Calibri" pitchFamily="34" charset="0"/>
              </a:rPr>
              <a:t>IKASGELAREN ANTOLAKETA</a:t>
            </a:r>
            <a:endParaRPr lang="es-E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pPr marL="64008" indent="0">
              <a:buNone/>
            </a:pPr>
            <a:r>
              <a:rPr lang="eu-ES" sz="2800" b="1" dirty="0" smtClean="0"/>
              <a:t>• Arauen plangintza</a:t>
            </a:r>
            <a:r>
              <a:rPr lang="eu-ES" b="1" dirty="0" smtClean="0"/>
              <a:t>.</a:t>
            </a:r>
            <a:endParaRPr lang="eu-ES" b="1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04502921"/>
              </p:ext>
            </p:extLst>
          </p:nvPr>
        </p:nvGraphicFramePr>
        <p:xfrm>
          <a:off x="1547664" y="1916832"/>
          <a:ext cx="6096000" cy="4823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7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latin typeface="Calibri" pitchFamily="34" charset="0"/>
                <a:cs typeface="Calibri" pitchFamily="34" charset="0"/>
              </a:rPr>
              <a:t>IKASGELAREN ANTOLAKETA</a:t>
            </a:r>
            <a:endParaRPr lang="es-E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r>
              <a:rPr lang="eu-ES" b="1" dirty="0" smtClean="0"/>
              <a:t>• </a:t>
            </a:r>
            <a:r>
              <a:rPr lang="eu-ES" sz="2800" b="1" dirty="0" smtClean="0"/>
              <a:t>Arauen plangintza</a:t>
            </a:r>
            <a:r>
              <a:rPr lang="eu-ES" sz="2400" b="1" dirty="0" smtClean="0"/>
              <a:t>.</a:t>
            </a:r>
            <a:endParaRPr lang="eu-ES" sz="2400" b="1" dirty="0"/>
          </a:p>
        </p:txBody>
      </p:sp>
      <p:sp>
        <p:nvSpPr>
          <p:cNvPr id="4" name="3 Rectángulo redondeado"/>
          <p:cNvSpPr/>
          <p:nvPr/>
        </p:nvSpPr>
        <p:spPr>
          <a:xfrm flipH="1">
            <a:off x="395536" y="1844824"/>
            <a:ext cx="1008112" cy="482453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E</a:t>
            </a:r>
          </a:p>
          <a:p>
            <a:pPr algn="ctr"/>
            <a:r>
              <a:rPr lang="es-ES" sz="2400" b="1" dirty="0" smtClean="0"/>
              <a:t>R</a:t>
            </a:r>
          </a:p>
          <a:p>
            <a:pPr algn="ctr"/>
            <a:r>
              <a:rPr lang="es-ES" sz="2400" b="1" dirty="0" smtClean="0"/>
              <a:t>A</a:t>
            </a:r>
          </a:p>
          <a:p>
            <a:pPr algn="ctr"/>
            <a:r>
              <a:rPr lang="es-ES" sz="2400" b="1" dirty="0" smtClean="0"/>
              <a:t>B</a:t>
            </a:r>
          </a:p>
          <a:p>
            <a:pPr algn="ctr"/>
            <a:r>
              <a:rPr lang="es-ES" sz="2400" b="1" dirty="0" smtClean="0"/>
              <a:t>A</a:t>
            </a:r>
          </a:p>
          <a:p>
            <a:pPr algn="ctr"/>
            <a:r>
              <a:rPr lang="es-ES" sz="2400" b="1" dirty="0" smtClean="0"/>
              <a:t>K</a:t>
            </a:r>
          </a:p>
          <a:p>
            <a:pPr algn="ctr"/>
            <a:r>
              <a:rPr lang="es-ES" sz="2400" b="1" dirty="0" smtClean="0"/>
              <a:t>I</a:t>
            </a:r>
          </a:p>
          <a:p>
            <a:pPr algn="ctr"/>
            <a:r>
              <a:rPr lang="es-ES" sz="2400" b="1" dirty="0" smtClean="0"/>
              <a:t>A</a:t>
            </a:r>
          </a:p>
          <a:p>
            <a:pPr algn="ctr"/>
            <a:r>
              <a:rPr lang="es-ES" sz="2400" b="1" dirty="0"/>
              <a:t>K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1763688" y="1988840"/>
            <a:ext cx="7128792" cy="43204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>-</a:t>
            </a:r>
            <a:r>
              <a:rPr lang="eu-ES" sz="2400" b="1" dirty="0" smtClean="0"/>
              <a:t>Norentzako izango diren arauak?</a:t>
            </a:r>
            <a:endParaRPr lang="eu-ES" sz="2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1763688" y="2636912"/>
            <a:ext cx="7128792" cy="72008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>-</a:t>
            </a:r>
            <a:r>
              <a:rPr lang="eu-ES" sz="2400" b="1" dirty="0" smtClean="0"/>
              <a:t>Zein izango den ikasle, famili,irakasle eta  ez irakaskuntzako langileen partaidetza.?</a:t>
            </a:r>
            <a:endParaRPr lang="es-ES" sz="2400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1791574" y="3590884"/>
            <a:ext cx="7100905" cy="4572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-Nola  bultzatu partaidetza delakoa.?</a:t>
            </a:r>
            <a:endParaRPr lang="eu-ES" sz="2400" b="1" dirty="0"/>
          </a:p>
        </p:txBody>
      </p:sp>
      <p:sp>
        <p:nvSpPr>
          <p:cNvPr id="8" name="7 Rectángulo redondeado"/>
          <p:cNvSpPr/>
          <p:nvPr/>
        </p:nvSpPr>
        <p:spPr>
          <a:xfrm>
            <a:off x="1791575" y="4257092"/>
            <a:ext cx="6984776" cy="54006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b="1" dirty="0" smtClean="0"/>
              <a:t>-</a:t>
            </a:r>
            <a:r>
              <a:rPr lang="eu-ES" sz="2400" b="1" dirty="0" smtClean="0"/>
              <a:t>Ikasle guztientzako arau berdinak?</a:t>
            </a:r>
            <a:endParaRPr lang="eu-ES" sz="2400" b="1" dirty="0"/>
          </a:p>
        </p:txBody>
      </p:sp>
      <p:sp>
        <p:nvSpPr>
          <p:cNvPr id="9" name="8 Rectángulo redondeado"/>
          <p:cNvSpPr/>
          <p:nvPr/>
        </p:nvSpPr>
        <p:spPr>
          <a:xfrm>
            <a:off x="1791575" y="5013176"/>
            <a:ext cx="7100905" cy="50405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 smtClean="0"/>
              <a:t>-</a:t>
            </a:r>
            <a:r>
              <a:rPr lang="eu-ES" sz="2400" b="1" dirty="0" smtClean="0"/>
              <a:t>Zelan sortuko  dira arauak ?</a:t>
            </a:r>
            <a:endParaRPr lang="eu-ES" sz="24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1791575" y="5733256"/>
            <a:ext cx="7100905" cy="43204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b="1" dirty="0" smtClean="0"/>
              <a:t>-</a:t>
            </a:r>
            <a:r>
              <a:rPr lang="eu-ES" sz="2400" b="1" dirty="0" smtClean="0"/>
              <a:t>Ze egingo dugu arauak urratzen direnean ?</a:t>
            </a:r>
            <a:endParaRPr lang="eu-ES" sz="2400" b="1" dirty="0"/>
          </a:p>
        </p:txBody>
      </p:sp>
    </p:spTree>
    <p:extLst>
      <p:ext uri="{BB962C8B-B14F-4D97-AF65-F5344CB8AC3E}">
        <p14:creationId xmlns:p14="http://schemas.microsoft.com/office/powerpoint/2010/main" val="41314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latin typeface="Calibri" pitchFamily="34" charset="0"/>
                <a:cs typeface="Calibri" pitchFamily="34" charset="0"/>
              </a:rPr>
              <a:t>IKASGELAREN ANTOLAKETA</a:t>
            </a:r>
            <a:endParaRPr lang="eu-E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eu-ES" sz="2400" b="1" dirty="0" smtClean="0"/>
              <a:t>• </a:t>
            </a:r>
            <a:r>
              <a:rPr lang="eu-ES" sz="2800" b="1" dirty="0" smtClean="0"/>
              <a:t>Arauen </a:t>
            </a:r>
            <a:r>
              <a:rPr lang="eu-ES" sz="2800" b="1" dirty="0"/>
              <a:t>plangintza</a:t>
            </a:r>
            <a:endParaRPr lang="es-ES" sz="2800" dirty="0"/>
          </a:p>
        </p:txBody>
      </p:sp>
      <p:sp>
        <p:nvSpPr>
          <p:cNvPr id="4" name="3 Rectángulo redondeado"/>
          <p:cNvSpPr/>
          <p:nvPr/>
        </p:nvSpPr>
        <p:spPr>
          <a:xfrm>
            <a:off x="440722" y="1914958"/>
            <a:ext cx="792088" cy="490029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sz="2400" b="1" dirty="0" smtClean="0"/>
              <a:t>E</a:t>
            </a:r>
          </a:p>
          <a:p>
            <a:pPr algn="ctr"/>
            <a:r>
              <a:rPr lang="eu-ES" sz="2400" b="1" dirty="0" smtClean="0"/>
              <a:t>R</a:t>
            </a:r>
          </a:p>
          <a:p>
            <a:pPr algn="ctr"/>
            <a:r>
              <a:rPr lang="eu-ES" sz="2400" b="1" dirty="0" smtClean="0"/>
              <a:t>A</a:t>
            </a:r>
          </a:p>
          <a:p>
            <a:pPr algn="ctr"/>
            <a:r>
              <a:rPr lang="eu-ES" sz="2400" b="1" dirty="0" smtClean="0"/>
              <a:t>B</a:t>
            </a:r>
          </a:p>
          <a:p>
            <a:pPr algn="ctr"/>
            <a:r>
              <a:rPr lang="eu-ES" sz="2400" b="1" dirty="0" smtClean="0"/>
              <a:t>A</a:t>
            </a:r>
          </a:p>
          <a:p>
            <a:pPr algn="ctr"/>
            <a:r>
              <a:rPr lang="eu-ES" sz="2400" b="1" dirty="0" smtClean="0"/>
              <a:t>K</a:t>
            </a:r>
          </a:p>
          <a:p>
            <a:pPr algn="ctr"/>
            <a:r>
              <a:rPr lang="eu-ES" sz="2400" b="1" dirty="0" smtClean="0"/>
              <a:t>I</a:t>
            </a:r>
          </a:p>
          <a:p>
            <a:pPr algn="ctr"/>
            <a:r>
              <a:rPr lang="eu-ES" sz="2400" b="1" dirty="0" smtClean="0"/>
              <a:t>A</a:t>
            </a:r>
          </a:p>
          <a:p>
            <a:pPr algn="ctr"/>
            <a:r>
              <a:rPr lang="eu-ES" sz="2400" b="1" dirty="0"/>
              <a:t>K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1403648" y="1988840"/>
            <a:ext cx="7740352" cy="72008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b="1" dirty="0" smtClean="0"/>
              <a:t>-</a:t>
            </a:r>
            <a:r>
              <a:rPr lang="eu-ES" sz="2000" b="1" dirty="0" smtClean="0"/>
              <a:t>Nola ezagutarazi Hezkuntza Erkidegori onartu diren arauak</a:t>
            </a:r>
            <a:r>
              <a:rPr lang="eu-ES" sz="2000" b="1" dirty="0"/>
              <a:t>, eta errespetatzen ez direnean </a:t>
            </a:r>
            <a:r>
              <a:rPr lang="eu-ES" sz="2000" b="1" dirty="0" smtClean="0"/>
              <a:t>zuzentze mekanismoak? .</a:t>
            </a:r>
            <a:endParaRPr lang="eu-ES" sz="20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1403648" y="2996952"/>
            <a:ext cx="7740352" cy="72008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b="1" dirty="0" smtClean="0"/>
              <a:t>-</a:t>
            </a:r>
            <a:r>
              <a:rPr lang="eu-ES" sz="2000" b="1" dirty="0" smtClean="0"/>
              <a:t>Ze proposatzen dugu arauen eta zuzentze mekanismoen jarraipena burutzeko?</a:t>
            </a:r>
            <a:endParaRPr lang="eu-ES" sz="2000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1403648" y="3933056"/>
            <a:ext cx="7740352" cy="86409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b="1" dirty="0" smtClean="0"/>
              <a:t>-</a:t>
            </a:r>
            <a:r>
              <a:rPr lang="eu-ES" sz="2000" b="1" dirty="0" smtClean="0"/>
              <a:t>Arau eta zuzentze mekanismoei dagokionez, ze ebaluatuko dugu? Zelatan ?Noiz? Nortzuek egingo dute?...</a:t>
            </a:r>
            <a:endParaRPr lang="eu-ES" sz="2000" b="1" dirty="0"/>
          </a:p>
        </p:txBody>
      </p:sp>
      <p:sp>
        <p:nvSpPr>
          <p:cNvPr id="8" name="7 Rectángulo redondeado"/>
          <p:cNvSpPr/>
          <p:nvPr/>
        </p:nvSpPr>
        <p:spPr>
          <a:xfrm>
            <a:off x="1403648" y="5013176"/>
            <a:ext cx="7740352" cy="8952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 smtClean="0"/>
              <a:t>-</a:t>
            </a:r>
            <a:r>
              <a:rPr lang="eu-ES" sz="2000" b="1" dirty="0" smtClean="0"/>
              <a:t>Araudiren betetze maila hobetzeko asmoz ,neurri prebentiboak indarrean ezarriko dira? Zeintzuk? Noiz? Zelan?</a:t>
            </a:r>
            <a:endParaRPr lang="eu-ES" sz="20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1403648" y="6021288"/>
            <a:ext cx="7740352" cy="83671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 smtClean="0"/>
              <a:t>- </a:t>
            </a:r>
            <a:r>
              <a:rPr lang="eu-ES" sz="2000" b="1" dirty="0" smtClean="0"/>
              <a:t>Zer egin dezakegu neurri prebentiboen  jarraipena eta ebaluaketa gauzatzeko?</a:t>
            </a:r>
            <a:endParaRPr lang="eu-ES" sz="2000" b="1" dirty="0"/>
          </a:p>
        </p:txBody>
      </p:sp>
    </p:spTree>
    <p:extLst>
      <p:ext uri="{BB962C8B-B14F-4D97-AF65-F5344CB8AC3E}">
        <p14:creationId xmlns:p14="http://schemas.microsoft.com/office/powerpoint/2010/main" val="329329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2618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IKASGELAREN ANTOLAKETA</a:t>
            </a:r>
            <a:endParaRPr lang="eu-E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/>
          <a:lstStyle/>
          <a:p>
            <a:r>
              <a:rPr lang="eu-ES" dirty="0" smtClean="0"/>
              <a:t>•</a:t>
            </a:r>
            <a:r>
              <a:rPr lang="eu-ES" b="1" dirty="0" smtClean="0"/>
              <a:t>Arauen plangintza</a:t>
            </a:r>
            <a:endParaRPr lang="eu-ES" b="1" dirty="0"/>
          </a:p>
        </p:txBody>
      </p:sp>
      <p:sp>
        <p:nvSpPr>
          <p:cNvPr id="4" name="Rectángulo redondeado 3"/>
          <p:cNvSpPr/>
          <p:nvPr/>
        </p:nvSpPr>
        <p:spPr>
          <a:xfrm>
            <a:off x="457200" y="1988840"/>
            <a:ext cx="658416" cy="46805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sz="2800" b="1" dirty="0" smtClean="0"/>
              <a:t>I</a:t>
            </a:r>
          </a:p>
          <a:p>
            <a:pPr algn="ctr"/>
            <a:r>
              <a:rPr lang="eu-ES" sz="2800" b="1" dirty="0" smtClean="0"/>
              <a:t>R</a:t>
            </a:r>
          </a:p>
          <a:p>
            <a:pPr algn="ctr"/>
            <a:r>
              <a:rPr lang="eu-ES" sz="2800" b="1" dirty="0" smtClean="0"/>
              <a:t>I</a:t>
            </a:r>
          </a:p>
          <a:p>
            <a:pPr algn="ctr"/>
            <a:r>
              <a:rPr lang="eu-ES" sz="2800" b="1" dirty="0" smtClean="0"/>
              <a:t>Z</a:t>
            </a:r>
          </a:p>
          <a:p>
            <a:pPr algn="ctr"/>
            <a:r>
              <a:rPr lang="eu-ES" sz="2800" b="1" dirty="0" smtClean="0"/>
              <a:t>P</a:t>
            </a:r>
          </a:p>
          <a:p>
            <a:pPr algn="ctr"/>
            <a:r>
              <a:rPr lang="eu-ES" sz="2800" b="1" dirty="0" smtClean="0"/>
              <a:t>I</a:t>
            </a:r>
          </a:p>
          <a:p>
            <a:pPr algn="ctr"/>
            <a:r>
              <a:rPr lang="eu-ES" sz="2800" b="1" dirty="0" smtClean="0"/>
              <a:t>D</a:t>
            </a:r>
          </a:p>
          <a:p>
            <a:pPr algn="ctr"/>
            <a:r>
              <a:rPr lang="eu-ES" sz="2800" b="1" dirty="0" smtClean="0"/>
              <a:t>E</a:t>
            </a:r>
          </a:p>
          <a:p>
            <a:pPr algn="ctr"/>
            <a:r>
              <a:rPr lang="eu-ES" sz="2800" b="1" dirty="0" smtClean="0"/>
              <a:t>A</a:t>
            </a:r>
          </a:p>
          <a:p>
            <a:pPr algn="ctr"/>
            <a:r>
              <a:rPr lang="eu-ES" sz="2800" b="1" dirty="0"/>
              <a:t>K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1331640" y="1988840"/>
            <a:ext cx="7812360" cy="72008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Portaera zuzena adierazi behar dute. Beraz , positiboan idatzi behar dira. </a:t>
            </a:r>
            <a:endParaRPr lang="eu-ES" sz="2400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1331640" y="2852936"/>
            <a:ext cx="7812360" cy="43204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Argitasunez eta zehaztasunez izkiriatuko dira</a:t>
            </a:r>
            <a:r>
              <a:rPr lang="eu-ES" sz="2000" b="1" dirty="0" smtClean="0"/>
              <a:t>.</a:t>
            </a:r>
            <a:endParaRPr lang="eu-ES" sz="2000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1331640" y="3462631"/>
            <a:ext cx="7812360" cy="47042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Bere funts eta oinarria ulergarriak izango  dira.</a:t>
            </a:r>
            <a:endParaRPr lang="eu-ES" sz="2400" b="1" dirty="0"/>
          </a:p>
        </p:txBody>
      </p:sp>
      <p:sp>
        <p:nvSpPr>
          <p:cNvPr id="8" name="Rectángulo redondeado 7"/>
          <p:cNvSpPr/>
          <p:nvPr/>
        </p:nvSpPr>
        <p:spPr>
          <a:xfrm>
            <a:off x="1331640" y="4110704"/>
            <a:ext cx="7812360" cy="4704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Beraien  zuzentasuna begi bistan egongo da .</a:t>
            </a:r>
            <a:endParaRPr lang="eu-ES" sz="2400" b="1" dirty="0"/>
          </a:p>
        </p:txBody>
      </p:sp>
      <p:sp>
        <p:nvSpPr>
          <p:cNvPr id="9" name="Rectángulo redondeado 8"/>
          <p:cNvSpPr/>
          <p:nvPr/>
        </p:nvSpPr>
        <p:spPr>
          <a:xfrm>
            <a:off x="1331640" y="4758776"/>
            <a:ext cx="7812360" cy="43204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Errealistak, betetzeko modukoak.</a:t>
            </a:r>
            <a:endParaRPr lang="eu-ES" sz="2400" b="1" dirty="0"/>
          </a:p>
        </p:txBody>
      </p:sp>
      <p:sp>
        <p:nvSpPr>
          <p:cNvPr id="10" name="Rectángulo redondeado 9"/>
          <p:cNvSpPr/>
          <p:nvPr/>
        </p:nvSpPr>
        <p:spPr>
          <a:xfrm>
            <a:off x="1331640" y="5341480"/>
            <a:ext cx="7812360" cy="31976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Arau larregirik ez dugu proposatuko.</a:t>
            </a:r>
            <a:endParaRPr lang="eu-ES" sz="2400" b="1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1331640" y="5844392"/>
            <a:ext cx="7812360" cy="82496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sz="2400" b="1" dirty="0" smtClean="0"/>
              <a:t>Maila altuagoko arauen kontrakoak ez dira izango.</a:t>
            </a:r>
            <a:endParaRPr lang="eu-ES" sz="2400" b="1" dirty="0"/>
          </a:p>
        </p:txBody>
      </p:sp>
    </p:spTree>
    <p:extLst>
      <p:ext uri="{BB962C8B-B14F-4D97-AF65-F5344CB8AC3E}">
        <p14:creationId xmlns:p14="http://schemas.microsoft.com/office/powerpoint/2010/main" val="376515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latin typeface="Calibri" pitchFamily="34" charset="0"/>
                <a:cs typeface="Calibri" pitchFamily="34" charset="0"/>
              </a:rPr>
              <a:t>IKASGELAREN ANTOLAKETA</a:t>
            </a:r>
            <a:endParaRPr lang="eu-ES" sz="2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170469"/>
              </p:ext>
            </p:extLst>
          </p:nvPr>
        </p:nvGraphicFramePr>
        <p:xfrm>
          <a:off x="0" y="1196975"/>
          <a:ext cx="9144000" cy="5661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157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Autofit/>
          </a:bodyPr>
          <a:lstStyle/>
          <a:p>
            <a:r>
              <a:rPr lang="eu-ES" sz="3200" b="1" dirty="0" smtClean="0">
                <a:effectLst/>
                <a:latin typeface="Calibri" pitchFamily="34" charset="0"/>
                <a:cs typeface="Calibri" pitchFamily="34" charset="0"/>
              </a:rPr>
              <a:t>IRAKASLEAREN ESTILOA GELAREN KUDEAKETAN</a:t>
            </a:r>
            <a:endParaRPr lang="eu-ES" sz="3200" b="1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es-ES" sz="2800" b="1" dirty="0" smtClean="0"/>
              <a:t>2.1.Jokabide,Trebezi,Gaitasun… egokiak.</a:t>
            </a:r>
          </a:p>
          <a:p>
            <a:endParaRPr lang="es-ES" sz="2800" b="1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488794021"/>
              </p:ext>
            </p:extLst>
          </p:nvPr>
        </p:nvGraphicFramePr>
        <p:xfrm>
          <a:off x="1331640" y="2060848"/>
          <a:ext cx="7812360" cy="47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770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/>
          </a:bodyPr>
          <a:lstStyle/>
          <a:p>
            <a:r>
              <a:rPr lang="eu-ES" sz="3200" b="1" dirty="0" smtClean="0">
                <a:effectLst/>
                <a:latin typeface="Calibri" pitchFamily="34" charset="0"/>
                <a:cs typeface="Calibri" pitchFamily="34" charset="0"/>
              </a:rPr>
              <a:t>IRAKASLEAREN ESTILOA GELAREN KUDEAKETAN</a:t>
            </a:r>
            <a:endParaRPr lang="eu-ES" sz="3200" b="1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eu-ES" sz="2800" b="1" dirty="0" smtClean="0"/>
              <a:t>2.2.Beste Jokaera, Gaitasun, Trebezia … egokiak.</a:t>
            </a:r>
            <a:endParaRPr lang="eu-ES" sz="2800" b="1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737039383"/>
              </p:ext>
            </p:extLst>
          </p:nvPr>
        </p:nvGraphicFramePr>
        <p:xfrm>
          <a:off x="971600" y="2075625"/>
          <a:ext cx="7620000" cy="47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0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u-ES" sz="2800" b="1" dirty="0">
                <a:effectLst/>
                <a:latin typeface="Calibri" pitchFamily="34" charset="0"/>
                <a:cs typeface="Calibri" pitchFamily="34" charset="0"/>
              </a:rPr>
              <a:t>IRAKASLEAREN ESTILOA GELAREN KUDEAKETAN</a:t>
            </a:r>
            <a:endParaRPr lang="eu-ES" sz="2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704924"/>
              </p:ext>
            </p:extLst>
          </p:nvPr>
        </p:nvGraphicFramePr>
        <p:xfrm>
          <a:off x="0" y="1268759"/>
          <a:ext cx="9144000" cy="558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329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IRAKASLEAREN ESTILOA GELAREN KUDEAKETAN</a:t>
            </a:r>
            <a:endParaRPr lang="eu-E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499992" cy="5661247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lvl="0"/>
            <a:endParaRPr lang="eu-ES" sz="3300" b="1" dirty="0" smtClean="0"/>
          </a:p>
          <a:p>
            <a:pPr lvl="0" algn="ctr"/>
            <a:r>
              <a:rPr lang="eu-ES" sz="3300" b="1" dirty="0" smtClean="0"/>
              <a:t>2.4.1.Erantzunak disruptzioaren aurrean.</a:t>
            </a:r>
          </a:p>
          <a:p>
            <a:pPr lvl="0"/>
            <a:endParaRPr lang="eu-ES" sz="3300" b="1" dirty="0" smtClean="0"/>
          </a:p>
          <a:p>
            <a:pPr lvl="0"/>
            <a:r>
              <a:rPr lang="eu-ES" sz="3100" dirty="0" smtClean="0"/>
              <a:t>Kasurik </a:t>
            </a:r>
            <a:r>
              <a:rPr lang="eu-ES" sz="3100" dirty="0"/>
              <a:t>ez egitea portaera oso larria ez denean.</a:t>
            </a:r>
          </a:p>
          <a:p>
            <a:pPr lvl="0"/>
            <a:endParaRPr lang="eu-ES" sz="3100" dirty="0" smtClean="0"/>
          </a:p>
          <a:p>
            <a:pPr lvl="0"/>
            <a:r>
              <a:rPr lang="eu-ES" sz="3100" dirty="0" smtClean="0"/>
              <a:t>-</a:t>
            </a:r>
            <a:r>
              <a:rPr lang="eu-ES" sz="3100" dirty="0"/>
              <a:t>Arreta deitzea pribatuan (jokabide desegokiaren identifikazioa, zergatiak eta ondorioak … ).</a:t>
            </a:r>
          </a:p>
          <a:p>
            <a:pPr lvl="0"/>
            <a:endParaRPr lang="eu-ES" sz="3100" dirty="0" smtClean="0"/>
          </a:p>
          <a:p>
            <a:pPr lvl="0"/>
            <a:r>
              <a:rPr lang="eu-ES" sz="3100" dirty="0" smtClean="0"/>
              <a:t>- </a:t>
            </a:r>
            <a:r>
              <a:rPr lang="eu-ES" sz="3100" dirty="0"/>
              <a:t>Ahozko eta ez ahozko errefortzuak erabiltzea portaera positiboekiko</a:t>
            </a:r>
            <a:r>
              <a:rPr lang="eu-ES" sz="3100" b="1" dirty="0"/>
              <a:t>. </a:t>
            </a:r>
          </a:p>
          <a:p>
            <a:endParaRPr lang="eu-ES" sz="3100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4499992" y="1196753"/>
            <a:ext cx="4644008" cy="566124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lvl="0"/>
            <a:endParaRPr lang="eu-ES" sz="2800" b="1" dirty="0" smtClean="0"/>
          </a:p>
          <a:p>
            <a:pPr lvl="0" algn="just"/>
            <a:r>
              <a:rPr lang="eu-ES" sz="3100" dirty="0" smtClean="0"/>
              <a:t>Moldeatua </a:t>
            </a:r>
            <a:r>
              <a:rPr lang="eu-ES" sz="3100" dirty="0"/>
              <a:t>baliatzea</a:t>
            </a:r>
            <a:r>
              <a:rPr lang="eu-ES" sz="2800" dirty="0"/>
              <a:t>.</a:t>
            </a:r>
          </a:p>
          <a:p>
            <a:pPr lvl="0" algn="just"/>
            <a:endParaRPr lang="eu-ES" sz="2800" dirty="0" smtClean="0"/>
          </a:p>
          <a:p>
            <a:pPr lvl="0" algn="just"/>
            <a:r>
              <a:rPr lang="eu-ES" sz="3100" dirty="0" smtClean="0"/>
              <a:t>-</a:t>
            </a:r>
            <a:r>
              <a:rPr lang="eu-ES" sz="3100" dirty="0"/>
              <a:t>Portaera edota atarramendu kontratuak sinatzea.</a:t>
            </a:r>
          </a:p>
          <a:p>
            <a:pPr lvl="0" algn="just"/>
            <a:endParaRPr lang="eu-ES" sz="2800" dirty="0" smtClean="0"/>
          </a:p>
          <a:p>
            <a:pPr lvl="0" algn="just"/>
            <a:r>
              <a:rPr lang="eu-ES" sz="3400" dirty="0" smtClean="0"/>
              <a:t>-</a:t>
            </a:r>
            <a:r>
              <a:rPr lang="eu-ES" sz="2900" dirty="0"/>
              <a:t>Ezartzea konpromiso bat </a:t>
            </a:r>
            <a:r>
              <a:rPr lang="eu-ES" sz="2900" dirty="0" smtClean="0"/>
              <a:t>ikas taldearekin. Betez </a:t>
            </a:r>
            <a:r>
              <a:rPr lang="eu-ES" sz="2900" dirty="0"/>
              <a:t>gero, ikasgelak  sari bat jasotzen du.</a:t>
            </a:r>
          </a:p>
          <a:p>
            <a:pPr lvl="0" algn="just"/>
            <a:endParaRPr lang="eu-ES" sz="2800" dirty="0" smtClean="0"/>
          </a:p>
          <a:p>
            <a:pPr lvl="0" algn="just"/>
            <a:r>
              <a:rPr lang="eu-ES" sz="2800" dirty="0" smtClean="0"/>
              <a:t>-</a:t>
            </a:r>
            <a:r>
              <a:rPr lang="eu-ES" sz="2800" dirty="0"/>
              <a:t>Zuzentze azalpenak laburrak eta artezak izango dira.</a:t>
            </a:r>
          </a:p>
          <a:p>
            <a:pPr lvl="0" algn="just"/>
            <a:endParaRPr lang="eu-ES" sz="2800" dirty="0" smtClean="0"/>
          </a:p>
          <a:p>
            <a:pPr lvl="0" algn="just"/>
            <a:r>
              <a:rPr lang="eu-ES" sz="2800" dirty="0" smtClean="0"/>
              <a:t>-</a:t>
            </a:r>
            <a:r>
              <a:rPr lang="eu-ES" sz="2800" dirty="0"/>
              <a:t>Kritika pertsonalak,</a:t>
            </a:r>
          </a:p>
          <a:p>
            <a:r>
              <a:rPr lang="eu-ES" sz="3100" dirty="0"/>
              <a:t>m</a:t>
            </a:r>
            <a:r>
              <a:rPr lang="eu-ES" sz="3100" dirty="0" smtClean="0"/>
              <a:t>ehatxuak,</a:t>
            </a:r>
            <a:endParaRPr lang="eu-ES" sz="3100" dirty="0"/>
          </a:p>
        </p:txBody>
      </p:sp>
    </p:spTree>
    <p:extLst>
      <p:ext uri="{BB962C8B-B14F-4D97-AF65-F5344CB8AC3E}">
        <p14:creationId xmlns:p14="http://schemas.microsoft.com/office/powerpoint/2010/main" val="279863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IRAKASLEAREN ESTILOA GELAREN KUDEAKETAN</a:t>
            </a:r>
            <a:endParaRPr lang="eu-E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0" y="1340769"/>
            <a:ext cx="4495800" cy="551723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64008" lvl="0" indent="0">
              <a:buNone/>
            </a:pPr>
            <a:r>
              <a:rPr lang="eu-ES" sz="2800" b="1" dirty="0" smtClean="0"/>
              <a:t>2.4.2.Erantzunak </a:t>
            </a:r>
            <a:r>
              <a:rPr lang="eu-ES" sz="2800" b="1" dirty="0"/>
              <a:t>disruptzioaren aurrean</a:t>
            </a:r>
            <a:endParaRPr lang="eu-ES" sz="2800" dirty="0" smtClean="0"/>
          </a:p>
          <a:p>
            <a:pPr marL="64008" lvl="0" indent="0" algn="just">
              <a:buNone/>
            </a:pPr>
            <a:endParaRPr lang="eu-ES" sz="2800" dirty="0" smtClean="0"/>
          </a:p>
          <a:p>
            <a:pPr marL="64008" lvl="0" indent="0">
              <a:buNone/>
            </a:pPr>
            <a:r>
              <a:rPr lang="eu-ES" sz="2800" dirty="0" smtClean="0"/>
              <a:t> galdeketa polizialak  </a:t>
            </a:r>
            <a:r>
              <a:rPr lang="eu-ES" sz="2800" dirty="0"/>
              <a:t>aipatzea aurreko istiluak ekidingo dira.</a:t>
            </a:r>
          </a:p>
          <a:p>
            <a:pPr marL="64008" lvl="0" indent="0" algn="just">
              <a:buNone/>
            </a:pPr>
            <a:endParaRPr lang="eu-ES" sz="2800" dirty="0" smtClean="0"/>
          </a:p>
          <a:p>
            <a:pPr marL="64008" lvl="0" indent="0">
              <a:buNone/>
            </a:pPr>
            <a:r>
              <a:rPr lang="eu-ES" sz="2800" dirty="0" smtClean="0"/>
              <a:t>-</a:t>
            </a:r>
            <a:r>
              <a:rPr lang="eu-ES" sz="2800" dirty="0"/>
              <a:t>Ikasle bihurria </a:t>
            </a:r>
            <a:r>
              <a:rPr lang="eu-ES" sz="2800" i="1" dirty="0"/>
              <a:t>Pentsatzeko Bazterrera </a:t>
            </a:r>
            <a:r>
              <a:rPr lang="eu-ES" sz="2800" dirty="0"/>
              <a:t>eramatea lasaitu arte.</a:t>
            </a:r>
          </a:p>
          <a:p>
            <a:pPr marL="64008" lvl="0" indent="0" algn="just">
              <a:buNone/>
            </a:pPr>
            <a:endParaRPr lang="eu-ES" sz="2800" dirty="0" smtClean="0"/>
          </a:p>
          <a:p>
            <a:pPr marL="64008" lvl="0" indent="0" algn="just">
              <a:buNone/>
            </a:pPr>
            <a:r>
              <a:rPr lang="eu-ES" sz="2800" dirty="0" smtClean="0"/>
              <a:t>-</a:t>
            </a:r>
            <a:r>
              <a:rPr lang="eu-ES" sz="2800" dirty="0"/>
              <a:t>Lekuz aldatzea.</a:t>
            </a:r>
          </a:p>
          <a:p>
            <a:pPr lvl="0" algn="just"/>
            <a:endParaRPr lang="eu-ES" sz="2800" dirty="0" smtClean="0"/>
          </a:p>
          <a:p>
            <a:pPr marL="64008" lvl="0" indent="0" algn="just">
              <a:buNone/>
            </a:pPr>
            <a:r>
              <a:rPr lang="eu-ES" sz="2800" dirty="0" smtClean="0"/>
              <a:t>-</a:t>
            </a:r>
            <a:r>
              <a:rPr lang="eu-ES" sz="2800" dirty="0"/>
              <a:t>Zigorra ondorio naturala izango da.</a:t>
            </a:r>
          </a:p>
          <a:p>
            <a:pPr lvl="0" algn="just"/>
            <a:endParaRPr lang="eu-ES" sz="2800" dirty="0"/>
          </a:p>
          <a:p>
            <a:pPr lvl="0" algn="just"/>
            <a:endParaRPr lang="eu-ES" sz="2800" b="1" dirty="0"/>
          </a:p>
          <a:p>
            <a:pPr lvl="0" algn="just"/>
            <a:endParaRPr lang="eu-ES" sz="2800" b="1" dirty="0"/>
          </a:p>
          <a:p>
            <a:pPr lvl="0" algn="just"/>
            <a:endParaRPr lang="eu-ES" sz="2800" b="1" dirty="0"/>
          </a:p>
          <a:p>
            <a:pPr lvl="0" algn="just"/>
            <a:endParaRPr lang="eu-ES" sz="2800" b="1" dirty="0"/>
          </a:p>
          <a:p>
            <a:endParaRPr lang="eu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495800" y="1340769"/>
            <a:ext cx="4648200" cy="551723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64008" lvl="0" indent="0" algn="just">
              <a:buNone/>
            </a:pPr>
            <a:endParaRPr lang="es-ES" sz="2800" dirty="0" smtClean="0"/>
          </a:p>
          <a:p>
            <a:pPr marL="64008" lvl="0" indent="0">
              <a:buNone/>
            </a:pPr>
            <a:r>
              <a:rPr lang="es-ES" sz="2800" dirty="0" smtClean="0"/>
              <a:t>-</a:t>
            </a:r>
            <a:r>
              <a:rPr lang="eu-ES" sz="2800" dirty="0"/>
              <a:t>Talde arazodun baten buruzagirekin lan egitea gehiago bere jarraitzaileekin baino.</a:t>
            </a:r>
          </a:p>
          <a:p>
            <a:pPr lvl="0" algn="just"/>
            <a:endParaRPr lang="eu-ES" sz="2800" dirty="0" smtClean="0"/>
          </a:p>
          <a:p>
            <a:pPr marL="64008" lvl="0" indent="0" algn="just">
              <a:buNone/>
            </a:pPr>
            <a:r>
              <a:rPr lang="eu-ES" sz="2800" dirty="0" smtClean="0"/>
              <a:t>-</a:t>
            </a:r>
            <a:r>
              <a:rPr lang="eu-ES" sz="2800" dirty="0"/>
              <a:t>Ikasle kontrolagaitz baten aurrean hoztasunaz eta lasaitasunaz jokatzea.</a:t>
            </a:r>
          </a:p>
          <a:p>
            <a:pPr lvl="0" algn="just"/>
            <a:endParaRPr lang="eu-ES" sz="2800" dirty="0" smtClean="0"/>
          </a:p>
          <a:p>
            <a:pPr marL="64008" lvl="0" indent="0">
              <a:buNone/>
            </a:pPr>
            <a:r>
              <a:rPr lang="eu-ES" sz="2800" dirty="0" smtClean="0"/>
              <a:t>-</a:t>
            </a:r>
            <a:r>
              <a:rPr lang="eu-ES" sz="2800" dirty="0"/>
              <a:t>Begirada sarkorra egokiagoa izan daiteke errieta baino.</a:t>
            </a:r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400614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IRAKASLEAREN ESTILOA GELAREN KUDEAKETAN </a:t>
            </a:r>
            <a:endParaRPr lang="eu-E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0" y="1340769"/>
            <a:ext cx="4495800" cy="551723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lvl="0"/>
            <a:r>
              <a:rPr lang="eu-ES" sz="2800" b="1" dirty="0" smtClean="0"/>
              <a:t>2.4.3.Erantzunak </a:t>
            </a:r>
            <a:r>
              <a:rPr lang="eu-ES" sz="2800" b="1" dirty="0"/>
              <a:t>disruptzioaren aurrean.</a:t>
            </a:r>
          </a:p>
          <a:p>
            <a:pPr marL="64008" lvl="0" indent="0">
              <a:buNone/>
            </a:pPr>
            <a:endParaRPr lang="eu-ES" sz="2800" dirty="0"/>
          </a:p>
          <a:p>
            <a:pPr lvl="0"/>
            <a:r>
              <a:rPr lang="eu-ES" sz="2800" dirty="0" smtClean="0"/>
              <a:t>Liskar </a:t>
            </a:r>
            <a:r>
              <a:rPr lang="eu-ES" sz="2800" dirty="0"/>
              <a:t>batetan erdiko ahotz doinuz mintzatzea</a:t>
            </a:r>
            <a:r>
              <a:rPr lang="eu-ES" sz="2800" dirty="0" smtClean="0"/>
              <a:t>, besoak </a:t>
            </a:r>
            <a:r>
              <a:rPr lang="eu-ES" sz="2800" dirty="0"/>
              <a:t>itsatsita gorputzari eta jarrera lasaia edukitzea komenigarria izan daiteke</a:t>
            </a:r>
            <a:r>
              <a:rPr lang="eu-ES" sz="2800" dirty="0" smtClean="0"/>
              <a:t>. Baita </a:t>
            </a:r>
            <a:r>
              <a:rPr lang="eu-ES" sz="2800" dirty="0"/>
              <a:t>ez seinalatzea atzamarrez ere .</a:t>
            </a:r>
          </a:p>
          <a:p>
            <a:pPr lvl="0" algn="just"/>
            <a:endParaRPr lang="eu-ES" sz="2800" dirty="0" smtClean="0"/>
          </a:p>
          <a:p>
            <a:pPr lvl="0"/>
            <a:r>
              <a:rPr lang="eu-ES" sz="2800" dirty="0" smtClean="0"/>
              <a:t>-</a:t>
            </a:r>
            <a:r>
              <a:rPr lang="eu-ES" sz="2800" dirty="0"/>
              <a:t>Agendan oharrak jartzea etxerako.</a:t>
            </a:r>
          </a:p>
          <a:p>
            <a:endParaRPr lang="eu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495800" y="1340768"/>
            <a:ext cx="4648200" cy="5517233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lvl="0"/>
            <a:r>
              <a:rPr lang="eu-ES" sz="2800" dirty="0"/>
              <a:t>Familiarekin zuzenki hitz egitea elkarrekin konponbideak bilatu nahian.</a:t>
            </a:r>
          </a:p>
          <a:p>
            <a:pPr lvl="0" algn="just"/>
            <a:endParaRPr lang="eu-ES" sz="2800" dirty="0" smtClean="0"/>
          </a:p>
          <a:p>
            <a:pPr lvl="0"/>
            <a:r>
              <a:rPr lang="eu-ES" sz="2800" dirty="0" smtClean="0"/>
              <a:t>-</a:t>
            </a:r>
            <a:r>
              <a:rPr lang="eu-ES" sz="2800" dirty="0"/>
              <a:t>Ikasgelatik kanporatu behar ba da, bere portaera desegokiarekin erlazionatuta dagoen </a:t>
            </a:r>
            <a:r>
              <a:rPr lang="eu-ES" sz="2800" dirty="0" smtClean="0"/>
              <a:t>egitekoa jarriko zaio.</a:t>
            </a:r>
            <a:endParaRPr lang="eu-ES" sz="2800" dirty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42898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IRAKASLEAREN ESTILOA GELAREN KUDEAKETAN</a:t>
            </a:r>
            <a:endParaRPr lang="eu-E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495800" cy="5904655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lvl="0"/>
            <a:r>
              <a:rPr lang="eu-ES" sz="3400" b="1" dirty="0" smtClean="0"/>
              <a:t>2.4.4.Erantzunak </a:t>
            </a:r>
            <a:r>
              <a:rPr lang="eu-ES" sz="3400" b="1" dirty="0"/>
              <a:t>disruptzioaren aurrean.</a:t>
            </a:r>
          </a:p>
          <a:p>
            <a:pPr marL="64008" lvl="0" indent="0">
              <a:buNone/>
            </a:pPr>
            <a:r>
              <a:rPr lang="eu-ES" sz="3400" dirty="0"/>
              <a:t> </a:t>
            </a:r>
            <a:r>
              <a:rPr lang="eu-ES" sz="3400" dirty="0" smtClean="0"/>
              <a:t>   </a:t>
            </a:r>
            <a:r>
              <a:rPr lang="eu-ES" sz="2800" dirty="0" smtClean="0"/>
              <a:t>  </a:t>
            </a:r>
          </a:p>
          <a:p>
            <a:pPr lvl="0"/>
            <a:r>
              <a:rPr lang="eu-ES" sz="2800" dirty="0"/>
              <a:t>-Ikasle disruptiboa zuzentzen den </a:t>
            </a:r>
            <a:r>
              <a:rPr lang="eu-ES" sz="2800" dirty="0" smtClean="0"/>
              <a:t>bitartean </a:t>
            </a:r>
            <a:r>
              <a:rPr lang="eu-ES" sz="2800" dirty="0"/>
              <a:t>, beste ikaskideen ere  zain egotea.</a:t>
            </a:r>
          </a:p>
          <a:p>
            <a:pPr lvl="0"/>
            <a:endParaRPr lang="eu-ES" sz="2800" dirty="0" smtClean="0"/>
          </a:p>
          <a:p>
            <a:pPr lvl="0"/>
            <a:r>
              <a:rPr lang="eu-ES" sz="2800" dirty="0" smtClean="0"/>
              <a:t>-</a:t>
            </a:r>
            <a:r>
              <a:rPr lang="eu-ES" sz="2800" dirty="0"/>
              <a:t>Ikasgela baten irakaslea taldearen koherentzia bilatzea</a:t>
            </a:r>
            <a:r>
              <a:rPr lang="eu-ES" sz="2800" dirty="0" smtClean="0"/>
              <a:t>.</a:t>
            </a:r>
          </a:p>
          <a:p>
            <a:pPr lvl="0"/>
            <a:endParaRPr lang="eu-ES" sz="2800" dirty="0"/>
          </a:p>
          <a:p>
            <a:pPr lvl="0"/>
            <a:r>
              <a:rPr lang="eu-ES" sz="2800" dirty="0"/>
              <a:t>-Ikasgela asanbladak </a:t>
            </a:r>
          </a:p>
          <a:p>
            <a:pPr lvl="0"/>
            <a:r>
              <a:rPr lang="eu-ES" sz="2800" dirty="0" smtClean="0"/>
              <a:t>egitea </a:t>
            </a:r>
            <a:r>
              <a:rPr lang="eu-ES" sz="2800" dirty="0"/>
              <a:t>talde </a:t>
            </a:r>
            <a:r>
              <a:rPr lang="eu-ES" sz="2800" dirty="0" smtClean="0"/>
              <a:t>konpromisoak lortzeko asmoz.</a:t>
            </a:r>
          </a:p>
          <a:p>
            <a:pPr lvl="0" algn="just"/>
            <a:endParaRPr lang="eu-ES" sz="2800" b="1" dirty="0"/>
          </a:p>
          <a:p>
            <a:pPr lvl="0" algn="just"/>
            <a:endParaRPr lang="eu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4495800" y="1196753"/>
            <a:ext cx="4648200" cy="5904655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lvl="0" algn="just"/>
            <a:endParaRPr lang="eu-ES" sz="2800" b="1" dirty="0"/>
          </a:p>
          <a:p>
            <a:pPr lvl="0"/>
            <a:r>
              <a:rPr lang="eu-ES" sz="2800" b="1" dirty="0"/>
              <a:t>-</a:t>
            </a:r>
            <a:r>
              <a:rPr lang="eu-ES" sz="2800" dirty="0"/>
              <a:t>Ahalik eta kanporaketarik gutxien gauzatzea</a:t>
            </a:r>
            <a:r>
              <a:rPr lang="eu-ES" sz="2800" dirty="0" smtClean="0"/>
              <a:t>. Eginez </a:t>
            </a:r>
            <a:r>
              <a:rPr lang="eu-ES" sz="2800" dirty="0"/>
              <a:t>gero, ikaslearen itzulera prestatuko da eskegita geldi ez dadin.</a:t>
            </a:r>
          </a:p>
          <a:p>
            <a:pPr lvl="0" algn="just"/>
            <a:endParaRPr lang="eu-ES" sz="2800" dirty="0" smtClean="0"/>
          </a:p>
          <a:p>
            <a:pPr lvl="0"/>
            <a:r>
              <a:rPr lang="eu-ES" sz="2800" dirty="0" smtClean="0"/>
              <a:t>-</a:t>
            </a:r>
            <a:r>
              <a:rPr lang="eu-ES" sz="2800" dirty="0"/>
              <a:t>Ikasle disruptiboak ikasgelaren aurrean konpromiso bat bereganatzen du. Ikaskide batek behatzaile </a:t>
            </a:r>
            <a:r>
              <a:rPr lang="eu-ES" sz="2800" dirty="0" smtClean="0"/>
              <a:t>eginkizuna beteko du.</a:t>
            </a:r>
            <a:endParaRPr lang="eu-ES" sz="2800" dirty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91205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IRAKASLEAREN ESTILOA GELAREN KUDEAKETAN</a:t>
            </a:r>
            <a:endParaRPr lang="eu-E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7504" y="980728"/>
            <a:ext cx="4388296" cy="626469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62500" lnSpcReduction="20000"/>
          </a:bodyPr>
          <a:lstStyle/>
          <a:p>
            <a:pPr lvl="0" algn="just"/>
            <a:endParaRPr lang="eu-ES" sz="2800" b="1" dirty="0" smtClean="0"/>
          </a:p>
          <a:p>
            <a:pPr lvl="0" algn="just"/>
            <a:r>
              <a:rPr lang="eu-ES" sz="3800" b="1" dirty="0" smtClean="0"/>
              <a:t>2.4.5.Erantzunak </a:t>
            </a:r>
            <a:r>
              <a:rPr lang="eu-ES" sz="3800" b="1" dirty="0"/>
              <a:t>disruptzioaren aurrean</a:t>
            </a:r>
          </a:p>
          <a:p>
            <a:pPr lvl="0" algn="just"/>
            <a:endParaRPr lang="eu-ES" sz="2800" b="1" dirty="0" smtClean="0"/>
          </a:p>
          <a:p>
            <a:r>
              <a:rPr lang="eu-ES" sz="3200" dirty="0" smtClean="0"/>
              <a:t>-Ikasle </a:t>
            </a:r>
            <a:r>
              <a:rPr lang="eu-ES" sz="3200" dirty="0"/>
              <a:t>disruptiboak ikasgelaren aurrean konpromiso bat bereganatzen du. Ikaskide batek behatzaile </a:t>
            </a:r>
            <a:r>
              <a:rPr lang="eu-ES" sz="3200" dirty="0" smtClean="0"/>
              <a:t>eginkizuna.</a:t>
            </a:r>
            <a:endParaRPr lang="es-ES" sz="3200" dirty="0"/>
          </a:p>
          <a:p>
            <a:pPr lvl="0"/>
            <a:endParaRPr lang="eu-ES" sz="3200" dirty="0" smtClean="0"/>
          </a:p>
          <a:p>
            <a:pPr lvl="0"/>
            <a:r>
              <a:rPr lang="eu-ES" sz="3200" dirty="0"/>
              <a:t>-</a:t>
            </a:r>
            <a:r>
              <a:rPr lang="eu-ES" sz="3200" dirty="0" smtClean="0"/>
              <a:t>Bere </a:t>
            </a:r>
            <a:r>
              <a:rPr lang="eu-ES" sz="3200" dirty="0"/>
              <a:t>asteko txostena ikasgelaren aurrean aurkeztuko du.</a:t>
            </a:r>
          </a:p>
          <a:p>
            <a:pPr lvl="0" algn="just"/>
            <a:endParaRPr lang="eu-ES" sz="3200" dirty="0" smtClean="0"/>
          </a:p>
          <a:p>
            <a:pPr lvl="0"/>
            <a:r>
              <a:rPr lang="eu-ES" sz="3200" dirty="0" smtClean="0"/>
              <a:t>-</a:t>
            </a:r>
            <a:r>
              <a:rPr lang="eu-ES" sz="3200" dirty="0"/>
              <a:t>Ikasle arazodunei hautazko jokabideak erakutsiko zaizkie(Gizarte Trebeziak, Emozioen kudeaketa eraginkorra … ).</a:t>
            </a:r>
          </a:p>
          <a:p>
            <a:pPr lvl="0" algn="just"/>
            <a:endParaRPr lang="eu-ES" sz="3200" dirty="0" smtClean="0"/>
          </a:p>
          <a:p>
            <a:pPr lvl="0" algn="just"/>
            <a:r>
              <a:rPr lang="eu-ES" sz="3200" dirty="0" smtClean="0"/>
              <a:t>-Bitartekaritza </a:t>
            </a:r>
            <a:r>
              <a:rPr lang="eu-ES" sz="3200" dirty="0"/>
              <a:t>formal edo ez formal burutzea</a:t>
            </a:r>
          </a:p>
          <a:p>
            <a:pPr lvl="0" algn="just"/>
            <a:endParaRPr lang="eu-ES" sz="2800" b="1" dirty="0"/>
          </a:p>
          <a:p>
            <a:pPr lvl="0" algn="just"/>
            <a:endParaRPr lang="eu-ES" sz="2800" b="1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495800" y="980728"/>
            <a:ext cx="4648200" cy="626469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62500" lnSpcReduction="20000"/>
          </a:bodyPr>
          <a:lstStyle/>
          <a:p>
            <a:endParaRPr lang="eu-ES" sz="2400" dirty="0" smtClean="0"/>
          </a:p>
          <a:p>
            <a:r>
              <a:rPr lang="eu-ES" sz="3200" dirty="0" smtClean="0"/>
              <a:t>-</a:t>
            </a:r>
            <a:r>
              <a:rPr lang="eu-ES" sz="3200" dirty="0"/>
              <a:t>Ikasle arazodunei erantzukizunak esleitzen zaizkie.</a:t>
            </a:r>
          </a:p>
          <a:p>
            <a:endParaRPr lang="eu-ES" sz="3200" dirty="0" smtClean="0"/>
          </a:p>
          <a:p>
            <a:r>
              <a:rPr lang="eu-ES" sz="3200" dirty="0" smtClean="0"/>
              <a:t>-</a:t>
            </a:r>
            <a:r>
              <a:rPr lang="eu-ES" sz="3200" i="1" dirty="0"/>
              <a:t>Ikasleak </a:t>
            </a:r>
            <a:r>
              <a:rPr lang="eu-ES" sz="3200" dirty="0"/>
              <a:t>bere </a:t>
            </a:r>
            <a:r>
              <a:rPr lang="eu-ES" sz="3200" i="1" dirty="0"/>
              <a:t>egunkari pertsonalean </a:t>
            </a:r>
            <a:r>
              <a:rPr lang="eu-ES" sz="3200" dirty="0"/>
              <a:t>egun horretako helburuak zehazten ditu</a:t>
            </a:r>
            <a:r>
              <a:rPr lang="eu-ES" sz="3200" dirty="0" smtClean="0"/>
              <a:t>. Eskola </a:t>
            </a:r>
            <a:r>
              <a:rPr lang="eu-ES" sz="3200" dirty="0"/>
              <a:t>eguna amaitu ostean, bere betetze maila ebaluatuko du</a:t>
            </a:r>
            <a:r>
              <a:rPr lang="eu-ES" sz="3200" dirty="0" smtClean="0"/>
              <a:t>. Astean </a:t>
            </a:r>
            <a:r>
              <a:rPr lang="eu-ES" sz="3200" dirty="0"/>
              <a:t>behin ,bere tutorearekin batera  egunkari delakoa aztertuko du</a:t>
            </a:r>
            <a:r>
              <a:rPr lang="eu-ES" sz="3200" dirty="0" smtClean="0"/>
              <a:t>. Sariak </a:t>
            </a:r>
            <a:r>
              <a:rPr lang="eu-ES" sz="3200" dirty="0"/>
              <a:t>eta zigo</a:t>
            </a:r>
            <a:r>
              <a:rPr lang="eu-ES" sz="3600" dirty="0"/>
              <a:t>rrak ezar daitezke.</a:t>
            </a:r>
          </a:p>
        </p:txBody>
      </p:sp>
    </p:spTree>
    <p:extLst>
      <p:ext uri="{BB962C8B-B14F-4D97-AF65-F5344CB8AC3E}">
        <p14:creationId xmlns:p14="http://schemas.microsoft.com/office/powerpoint/2010/main" val="16983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>
                <a:effectLst/>
                <a:latin typeface="Calibri" pitchFamily="34" charset="0"/>
                <a:cs typeface="Calibri" pitchFamily="34" charset="0"/>
              </a:rPr>
              <a:t>IRAKASLEAREN ESTILOA GELAREN KUDEAKETAN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u-ES" b="1" dirty="0" smtClean="0"/>
              <a:t>2.4.6.Erantzunak disruptzioaren aurrean</a:t>
            </a:r>
            <a:r>
              <a:rPr lang="eu-ES" dirty="0" smtClean="0"/>
              <a:t>.</a:t>
            </a:r>
          </a:p>
          <a:p>
            <a:endParaRPr lang="eu-ES" sz="2800" dirty="0" smtClean="0"/>
          </a:p>
          <a:p>
            <a:r>
              <a:rPr lang="eu-ES" sz="2800" dirty="0" smtClean="0"/>
              <a:t>-Ikasle arazodunei erantzukizunak esleitzen zaizkie.</a:t>
            </a:r>
          </a:p>
          <a:p>
            <a:endParaRPr lang="eu-ES" sz="2800" dirty="0" smtClean="0"/>
          </a:p>
          <a:p>
            <a:r>
              <a:rPr lang="eu-ES" sz="2800" dirty="0" smtClean="0"/>
              <a:t>-Ikasleak bere </a:t>
            </a:r>
            <a:r>
              <a:rPr lang="eu-ES" sz="2800" i="1" dirty="0" smtClean="0"/>
              <a:t>egunkari pertsonalean </a:t>
            </a:r>
            <a:r>
              <a:rPr lang="eu-ES" sz="2800" dirty="0" smtClean="0"/>
              <a:t>egun horretako helburuak zehazten ditu.Eskola eguna amaitu ostean, bere betetze maila ebaluatuko du.Astean behin ,bere tutorearekin batera  egunkari delakoa aztertuko du.Sariak eta zigorrak ezar daitezke.</a:t>
            </a:r>
            <a:endParaRPr lang="eu-ES" sz="2800" dirty="0"/>
          </a:p>
        </p:txBody>
      </p:sp>
    </p:spTree>
    <p:extLst>
      <p:ext uri="{BB962C8B-B14F-4D97-AF65-F5344CB8AC3E}">
        <p14:creationId xmlns:p14="http://schemas.microsoft.com/office/powerpoint/2010/main" val="278349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u-ES" sz="2800" b="1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PARTAIDETZA </a:t>
            </a:r>
            <a:r>
              <a:rPr lang="eu-ES" sz="2800" b="1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ETA ELKARBIZITZA </a:t>
            </a:r>
            <a:endParaRPr lang="eu-ES" sz="28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708931"/>
              </p:ext>
            </p:extLst>
          </p:nvPr>
        </p:nvGraphicFramePr>
        <p:xfrm>
          <a:off x="457200" y="1484784"/>
          <a:ext cx="8686800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4953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PARTAIDETZA ETA ELKARBIZITZA</a:t>
            </a:r>
            <a:endParaRPr lang="eu-ES" sz="28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080762"/>
              </p:ext>
            </p:extLst>
          </p:nvPr>
        </p:nvGraphicFramePr>
        <p:xfrm>
          <a:off x="0" y="1412775"/>
          <a:ext cx="9144000" cy="5445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716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89298"/>
          </a:xfrm>
        </p:spPr>
        <p:txBody>
          <a:bodyPr>
            <a:normAutofit/>
          </a:bodyPr>
          <a:lstStyle/>
          <a:p>
            <a:pPr algn="ctr"/>
            <a:r>
              <a:rPr lang="eu-ES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PARTAIDETZA ETA ELKARBIZITZA</a:t>
            </a:r>
            <a:endParaRPr lang="eu-E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/>
          <a:lstStyle/>
          <a:p>
            <a:endParaRPr lang="eu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1187624" y="1772816"/>
            <a:ext cx="7200800" cy="50405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b="1" dirty="0" smtClean="0"/>
              <a:t>PARTAIDETZA ESPARRUAK</a:t>
            </a:r>
            <a:endParaRPr lang="eu-ES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251520" y="2492896"/>
            <a:ext cx="3528392" cy="43651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u-ES" b="1" dirty="0" smtClean="0"/>
          </a:p>
          <a:p>
            <a:endParaRPr lang="eu-ES" b="1" dirty="0"/>
          </a:p>
          <a:p>
            <a:endParaRPr lang="eu-ES" b="1" dirty="0" smtClean="0"/>
          </a:p>
          <a:p>
            <a:endParaRPr lang="eu-ES" b="1" dirty="0" smtClean="0"/>
          </a:p>
          <a:p>
            <a:endParaRPr lang="eu-ES" b="1" dirty="0"/>
          </a:p>
          <a:p>
            <a:endParaRPr lang="eu-ES" b="1" i="1" dirty="0" smtClean="0"/>
          </a:p>
          <a:p>
            <a:r>
              <a:rPr lang="eu-ES" b="1" i="1" u="sng" dirty="0" smtClean="0"/>
              <a:t>Elkarbizitza esparrua</a:t>
            </a:r>
          </a:p>
          <a:p>
            <a:endParaRPr lang="eu-ES" b="1" dirty="0" smtClean="0"/>
          </a:p>
          <a:p>
            <a:r>
              <a:rPr lang="eu-ES" b="1" dirty="0" smtClean="0"/>
              <a:t>•Bizikidetza behatokia.</a:t>
            </a:r>
          </a:p>
          <a:p>
            <a:endParaRPr lang="eu-ES" b="1" dirty="0" smtClean="0"/>
          </a:p>
          <a:p>
            <a:r>
              <a:rPr lang="eu-ES" b="1" dirty="0" smtClean="0"/>
              <a:t>•Ikasle </a:t>
            </a:r>
            <a:r>
              <a:rPr lang="eu-ES" b="1" dirty="0" err="1" smtClean="0"/>
              <a:t>bitertakaria</a:t>
            </a:r>
            <a:r>
              <a:rPr lang="eu-ES" b="1" dirty="0" smtClean="0"/>
              <a:t>.</a:t>
            </a:r>
          </a:p>
          <a:p>
            <a:endParaRPr lang="eu-ES" b="1" dirty="0" smtClean="0"/>
          </a:p>
          <a:p>
            <a:r>
              <a:rPr lang="eu-ES" b="1" dirty="0" smtClean="0"/>
              <a:t>•Ikasle enbaxadorea.</a:t>
            </a:r>
            <a:endParaRPr lang="eu-ES" b="1" dirty="0"/>
          </a:p>
          <a:p>
            <a:endParaRPr lang="eu-ES" b="1" dirty="0" smtClean="0"/>
          </a:p>
          <a:p>
            <a:r>
              <a:rPr lang="eu-ES" b="1" dirty="0" smtClean="0"/>
              <a:t>•Ikasle behatzailea .</a:t>
            </a:r>
            <a:endParaRPr lang="eu-ES" b="1" dirty="0"/>
          </a:p>
          <a:p>
            <a:endParaRPr lang="eu-ES" b="1" dirty="0" smtClean="0"/>
          </a:p>
          <a:p>
            <a:r>
              <a:rPr lang="eu-ES" b="1" dirty="0" smtClean="0"/>
              <a:t>•Lagunen zirkuluaren kidea.</a:t>
            </a:r>
          </a:p>
          <a:p>
            <a:endParaRPr lang="eu-ES" b="1" dirty="0" smtClean="0"/>
          </a:p>
          <a:p>
            <a:r>
              <a:rPr lang="eu-ES" b="1" dirty="0" smtClean="0"/>
              <a:t>•Araudi demokratikoaren sorrera…</a:t>
            </a:r>
            <a:endParaRPr lang="eu-ES" b="1" dirty="0"/>
          </a:p>
          <a:p>
            <a:endParaRPr lang="eu-ES" b="1" dirty="0" smtClean="0"/>
          </a:p>
          <a:p>
            <a:endParaRPr lang="eu-ES" b="1" dirty="0"/>
          </a:p>
          <a:p>
            <a:endParaRPr lang="eu-ES" b="1" dirty="0" smtClean="0"/>
          </a:p>
          <a:p>
            <a:endParaRPr lang="eu-ES" b="1" dirty="0"/>
          </a:p>
          <a:p>
            <a:endParaRPr lang="eu-ES" b="1" dirty="0" smtClean="0"/>
          </a:p>
          <a:p>
            <a:r>
              <a:rPr lang="eu-ES" b="1" dirty="0" smtClean="0"/>
              <a:t>::</a:t>
            </a:r>
            <a:endParaRPr lang="eu-ES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4499992" y="2492896"/>
            <a:ext cx="3888432" cy="436510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u-ES" b="1" i="1" dirty="0" smtClean="0"/>
          </a:p>
          <a:p>
            <a:endParaRPr lang="eu-ES" b="1" i="1" dirty="0" smtClean="0"/>
          </a:p>
          <a:p>
            <a:endParaRPr lang="eu-ES" b="1" i="1" dirty="0" smtClean="0"/>
          </a:p>
          <a:p>
            <a:r>
              <a:rPr lang="eu-ES" b="1" i="1" u="sng" dirty="0" smtClean="0">
                <a:solidFill>
                  <a:schemeClr val="bg1"/>
                </a:solidFill>
              </a:rPr>
              <a:t>Animazio esparrua</a:t>
            </a:r>
          </a:p>
          <a:p>
            <a:endParaRPr lang="eu-ES" b="1" dirty="0" smtClean="0">
              <a:solidFill>
                <a:schemeClr val="bg1"/>
              </a:solidFill>
            </a:endParaRPr>
          </a:p>
          <a:p>
            <a:r>
              <a:rPr lang="eu-ES" b="1" dirty="0" smtClean="0">
                <a:solidFill>
                  <a:schemeClr val="bg1"/>
                </a:solidFill>
              </a:rPr>
              <a:t>Antolatzea eta parte hartzea :</a:t>
            </a:r>
          </a:p>
          <a:p>
            <a:endParaRPr lang="eu-ES" b="1" dirty="0">
              <a:solidFill>
                <a:schemeClr val="bg1"/>
              </a:solidFill>
            </a:endParaRPr>
          </a:p>
          <a:p>
            <a:r>
              <a:rPr lang="eu-ES" b="1" i="1" dirty="0" smtClean="0">
                <a:solidFill>
                  <a:schemeClr val="bg1"/>
                </a:solidFill>
              </a:rPr>
              <a:t>•</a:t>
            </a:r>
            <a:r>
              <a:rPr lang="eu-ES" b="1" dirty="0" smtClean="0">
                <a:solidFill>
                  <a:schemeClr val="bg1"/>
                </a:solidFill>
              </a:rPr>
              <a:t>Elkartasun kanpainetan</a:t>
            </a:r>
            <a:r>
              <a:rPr lang="eu-ES" b="1" i="1" dirty="0" smtClean="0">
                <a:solidFill>
                  <a:schemeClr val="bg1"/>
                </a:solidFill>
              </a:rPr>
              <a:t>.</a:t>
            </a:r>
          </a:p>
          <a:p>
            <a:endParaRPr lang="eu-ES" b="1" i="1" dirty="0" smtClean="0">
              <a:solidFill>
                <a:schemeClr val="bg1"/>
              </a:solidFill>
            </a:endParaRPr>
          </a:p>
          <a:p>
            <a:r>
              <a:rPr lang="eu-ES" b="1" i="1" dirty="0" smtClean="0">
                <a:solidFill>
                  <a:schemeClr val="bg1"/>
                </a:solidFill>
              </a:rPr>
              <a:t>•</a:t>
            </a:r>
            <a:r>
              <a:rPr lang="eu-ES" b="1" dirty="0" smtClean="0">
                <a:solidFill>
                  <a:schemeClr val="bg1"/>
                </a:solidFill>
              </a:rPr>
              <a:t>Ikasketa Zerbitzuan</a:t>
            </a:r>
          </a:p>
          <a:p>
            <a:pPr algn="ctr"/>
            <a:endParaRPr lang="eu-ES" b="1" i="1" dirty="0">
              <a:solidFill>
                <a:schemeClr val="bg1"/>
              </a:solidFill>
            </a:endParaRPr>
          </a:p>
          <a:p>
            <a:r>
              <a:rPr lang="eu-ES" b="1" i="1" dirty="0" smtClean="0">
                <a:solidFill>
                  <a:schemeClr val="bg1"/>
                </a:solidFill>
              </a:rPr>
              <a:t>•</a:t>
            </a:r>
            <a:r>
              <a:rPr lang="eu-ES" b="1" dirty="0" smtClean="0">
                <a:solidFill>
                  <a:schemeClr val="bg1"/>
                </a:solidFill>
              </a:rPr>
              <a:t>Jaietan.</a:t>
            </a:r>
          </a:p>
          <a:p>
            <a:pPr algn="ctr"/>
            <a:endParaRPr lang="eu-ES" b="1" i="1" dirty="0">
              <a:solidFill>
                <a:schemeClr val="bg1"/>
              </a:solidFill>
            </a:endParaRPr>
          </a:p>
          <a:p>
            <a:r>
              <a:rPr lang="eu-ES" b="1" dirty="0" smtClean="0">
                <a:solidFill>
                  <a:schemeClr val="bg1"/>
                </a:solidFill>
              </a:rPr>
              <a:t>•Aste kulturaletan.</a:t>
            </a:r>
          </a:p>
          <a:p>
            <a:pPr algn="ctr"/>
            <a:endParaRPr lang="eu-ES" b="1" i="1" dirty="0">
              <a:solidFill>
                <a:schemeClr val="bg1"/>
              </a:solidFill>
            </a:endParaRPr>
          </a:p>
          <a:p>
            <a:r>
              <a:rPr lang="eu-ES" i="1" dirty="0" smtClean="0">
                <a:solidFill>
                  <a:schemeClr val="bg1"/>
                </a:solidFill>
              </a:rPr>
              <a:t>•</a:t>
            </a:r>
            <a:r>
              <a:rPr lang="eu-ES" b="1" dirty="0" smtClean="0">
                <a:solidFill>
                  <a:schemeClr val="bg1"/>
                </a:solidFill>
              </a:rPr>
              <a:t>Kirol jardueretan</a:t>
            </a:r>
          </a:p>
          <a:p>
            <a:pPr algn="ctr"/>
            <a:endParaRPr lang="eu-ES" b="1" i="1" dirty="0">
              <a:solidFill>
                <a:schemeClr val="bg1"/>
              </a:solidFill>
            </a:endParaRPr>
          </a:p>
          <a:p>
            <a:r>
              <a:rPr lang="eu-ES" b="1" dirty="0" smtClean="0">
                <a:solidFill>
                  <a:schemeClr val="bg1"/>
                </a:solidFill>
              </a:rPr>
              <a:t>•Irteera eta bidaietan…</a:t>
            </a:r>
          </a:p>
          <a:p>
            <a:pPr algn="ctr"/>
            <a:endParaRPr lang="eu-ES" b="1" i="1" dirty="0"/>
          </a:p>
          <a:p>
            <a:pPr algn="ctr"/>
            <a:endParaRPr lang="eu-ES" b="1" i="1" dirty="0" smtClean="0"/>
          </a:p>
          <a:p>
            <a:pPr algn="ctr"/>
            <a:r>
              <a:rPr lang="eu-ES" b="1" i="1" dirty="0" smtClean="0"/>
              <a:t> :</a:t>
            </a:r>
            <a:endParaRPr lang="eu-ES" b="1" i="1" dirty="0"/>
          </a:p>
        </p:txBody>
      </p:sp>
    </p:spTree>
    <p:extLst>
      <p:ext uri="{BB962C8B-B14F-4D97-AF65-F5344CB8AC3E}">
        <p14:creationId xmlns:p14="http://schemas.microsoft.com/office/powerpoint/2010/main" val="2956774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1677</TotalTime>
  <Words>1549</Words>
  <Application>Microsoft Office PowerPoint</Application>
  <PresentationFormat>Presentación en pantalla (4:3)</PresentationFormat>
  <Paragraphs>409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Calibri</vt:lpstr>
      <vt:lpstr>Century Gothic</vt:lpstr>
      <vt:lpstr>Verdana</vt:lpstr>
      <vt:lpstr>Wingdings 2</vt:lpstr>
      <vt:lpstr>Brío</vt:lpstr>
      <vt:lpstr> PORTAERA DISRUPTIBOAK</vt:lpstr>
      <vt:lpstr>DISRUPTZIOAREN FAKTORE BALDINTZATZAILEAK</vt:lpstr>
      <vt:lpstr>DISRUPTZIOAREN FAKTORE BALDINTZATZAILEAK</vt:lpstr>
      <vt:lpstr> IKASGELAKO GIROA ETA DISRUPTZIOA </vt:lpstr>
      <vt:lpstr>IKASGELAKO GIROA ETA DISRUPTZIOA </vt:lpstr>
      <vt:lpstr>IKASGELAREN ANTOLAKETA</vt:lpstr>
      <vt:lpstr>IKASGELAREN ANTOLAKETA</vt:lpstr>
      <vt:lpstr>IKASGELAREN ANTOLAKETA</vt:lpstr>
      <vt:lpstr>IKASGELAREN ANTOLAKETA</vt:lpstr>
      <vt:lpstr>IKASGELAREN ANTOLAKETA</vt:lpstr>
      <vt:lpstr>IKASGELAREN ANTOLAKETA</vt:lpstr>
      <vt:lpstr>IKASGELAREN ANTOLAKETA</vt:lpstr>
      <vt:lpstr>IKASGELAREN ANTOLAKETA</vt:lpstr>
      <vt:lpstr>IRAKASLEAREN ESTILOA GELAREN KUDEAKETAN</vt:lpstr>
      <vt:lpstr>IRAKASLEAREN ESTILOA GELAREN KUDEAKETAN</vt:lpstr>
      <vt:lpstr>IRAKASLEAREN ESTILOA GELAREN KUDEAKETAN</vt:lpstr>
      <vt:lpstr>IRAKASLEAREN ESTILOA GELAREN KUDEAKETAN</vt:lpstr>
      <vt:lpstr>IRAKASLEAREN ESTILOA GELAREN KUDEAKETAN</vt:lpstr>
      <vt:lpstr>IRAKASLEAREN ESTILOA GELAREN KUDEAKETAN </vt:lpstr>
      <vt:lpstr>IRAKASLEAREN ESTILOA GELAREN KUDEAKETAN</vt:lpstr>
      <vt:lpstr>IRAKASLEAREN ESTILOA GELAREN KUDEAKETAN</vt:lpstr>
      <vt:lpstr>IRAKASLEAREN ESTILOA GELAREN KUDEAKETAN</vt:lpstr>
      <vt:lpstr>PARTAIDETZA ETA ELKARBIZITZA </vt:lpstr>
      <vt:lpstr>PARTAIDETZA ETA ELKARBIZITZA</vt:lpstr>
      <vt:lpstr>PARTAIDETZA ETA ELKARBIZITZA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PORTAERA DISRUPTIBOAK</dc:title>
  <dc:creator>bebisa</dc:creator>
  <cp:lastModifiedBy>Peio Bilbao Sanz</cp:lastModifiedBy>
  <cp:revision>198</cp:revision>
  <dcterms:created xsi:type="dcterms:W3CDTF">2019-12-27T21:09:08Z</dcterms:created>
  <dcterms:modified xsi:type="dcterms:W3CDTF">2020-01-17T12:47:24Z</dcterms:modified>
</cp:coreProperties>
</file>